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5.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6.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78" r:id="rId2"/>
    <p:sldMasterId id="2147483753" r:id="rId3"/>
    <p:sldMasterId id="2147483767" r:id="rId4"/>
    <p:sldMasterId id="2147483648" r:id="rId5"/>
    <p:sldMasterId id="2147483711" r:id="rId6"/>
    <p:sldMasterId id="2147483726" r:id="rId7"/>
  </p:sldMasterIdLst>
  <p:sldIdLst>
    <p:sldId id="257" r:id="rId8"/>
    <p:sldId id="258" r:id="rId9"/>
    <p:sldId id="259" r:id="rId10"/>
    <p:sldId id="260" r:id="rId11"/>
    <p:sldId id="261"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3" orient="horz" pos="1139" userDrawn="1">
          <p15:clr>
            <a:srgbClr val="A4A3A4"/>
          </p15:clr>
        </p15:guide>
        <p15:guide id="4" orient="horz" pos="4133" userDrawn="1">
          <p15:clr>
            <a:srgbClr val="A4A3A4"/>
          </p15:clr>
        </p15:guide>
        <p15:guide id="5"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415"/>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0" d="100"/>
          <a:sy n="70" d="100"/>
        </p:scale>
        <p:origin x="-108" y="-156"/>
      </p:cViewPr>
      <p:guideLst>
        <p:guide orient="horz" pos="2160"/>
        <p:guide orient="horz" pos="1139"/>
        <p:guide orient="horz" pos="413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HSPS">
    <p:spTree>
      <p:nvGrpSpPr>
        <p:cNvPr id="1" name=""/>
        <p:cNvGrpSpPr/>
        <p:nvPr/>
      </p:nvGrpSpPr>
      <p:grpSpPr>
        <a:xfrm>
          <a:off x="0" y="0"/>
          <a:ext cx="0" cy="0"/>
          <a:chOff x="0" y="0"/>
          <a:chExt cx="0" cy="0"/>
        </a:xfrm>
      </p:grpSpPr>
      <p:sp>
        <p:nvSpPr>
          <p:cNvPr id="4" name="GrünerBalken"/>
          <p:cNvSpPr/>
          <p:nvPr userDrawn="1"/>
        </p:nvSpPr>
        <p:spPr>
          <a:xfrm>
            <a:off x="0" y="3575824"/>
            <a:ext cx="12192000" cy="3271543"/>
          </a:xfrm>
          <a:prstGeom prst="flowChartManualInp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effectLst>
                <a:glow rad="127000">
                  <a:schemeClr val="accent2"/>
                </a:glow>
              </a:effectLst>
            </a:endParaRPr>
          </a:p>
        </p:txBody>
      </p:sp>
      <p:sp>
        <p:nvSpPr>
          <p:cNvPr id="24" name="Unterobertitel"/>
          <p:cNvSpPr txBox="1">
            <a:spLocks/>
          </p:cNvSpPr>
          <p:nvPr userDrawn="1"/>
        </p:nvSpPr>
        <p:spPr>
          <a:xfrm>
            <a:off x="695325" y="5886981"/>
            <a:ext cx="8575440" cy="960386"/>
          </a:xfrm>
          <a:prstGeom prst="rect">
            <a:avLst/>
          </a:prstGeom>
        </p:spPr>
        <p:txBody>
          <a:bodyPr vert="horz" lIns="0" tIns="0" rIns="0" bIns="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cap="all" baseline="0">
                <a:solidFill>
                  <a:schemeClr val="accent4">
                    <a:lumMod val="40000"/>
                    <a:lumOff val="60000"/>
                  </a:schemeClr>
                </a:solidFill>
                <a:effectLst/>
                <a:latin typeface="Franklin Gothic Heavy" panose="020B0903020102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de-DE" sz="2400" cap="none" baseline="0" dirty="0">
              <a:effectLst>
                <a:glow rad="127000">
                  <a:schemeClr val="accent1">
                    <a:alpha val="20000"/>
                  </a:schemeClr>
                </a:glow>
              </a:effectLst>
              <a:latin typeface="Franklin Gothic Medium" panose="020B0603020102020204" pitchFamily="34" charset="0"/>
            </a:endParaRPr>
          </a:p>
        </p:txBody>
      </p:sp>
      <p:sp>
        <p:nvSpPr>
          <p:cNvPr id="3" name="Obertitel"/>
          <p:cNvSpPr>
            <a:spLocks noGrp="1"/>
          </p:cNvSpPr>
          <p:nvPr>
            <p:ph type="subTitle" idx="1" hasCustomPrompt="1"/>
          </p:nvPr>
        </p:nvSpPr>
        <p:spPr>
          <a:xfrm>
            <a:off x="695325" y="4504558"/>
            <a:ext cx="8575440" cy="486312"/>
          </a:xfrm>
          <a:prstGeom prst="rect">
            <a:avLst/>
          </a:prstGeom>
          <a:effectLst/>
        </p:spPr>
        <p:txBody>
          <a:bodyPr lIns="0" tIns="0" rIns="0" bIns="0" anchor="b">
            <a:noAutofit/>
          </a:bodyPr>
          <a:lstStyle>
            <a:lvl1pPr marL="0" indent="0" algn="l">
              <a:buNone/>
              <a:defRPr sz="2000" b="0" cap="none" spc="0" baseline="0">
                <a:ln w="0"/>
                <a:solidFill>
                  <a:srgbClr val="FFFFFF"/>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Obertitel</a:t>
            </a:r>
            <a:endParaRPr lang="de-DE" dirty="0"/>
          </a:p>
        </p:txBody>
      </p:sp>
      <p:sp>
        <p:nvSpPr>
          <p:cNvPr id="2" name="Haupttitel"/>
          <p:cNvSpPr>
            <a:spLocks noGrp="1"/>
          </p:cNvSpPr>
          <p:nvPr>
            <p:ph type="ctrTitle" hasCustomPrompt="1"/>
          </p:nvPr>
        </p:nvSpPr>
        <p:spPr>
          <a:xfrm>
            <a:off x="695326" y="4990870"/>
            <a:ext cx="8575438" cy="896111"/>
          </a:xfrm>
          <a:prstGeom prst="rect">
            <a:avLst/>
          </a:prstGeom>
        </p:spPr>
        <p:txBody>
          <a:bodyPr lIns="0" tIns="0" rIns="0" bIns="0" anchor="ctr">
            <a:noAutofit/>
          </a:bodyPr>
          <a:lstStyle>
            <a:lvl1pPr algn="l">
              <a:defRPr sz="4400" b="1" cap="none" spc="0">
                <a:ln w="0"/>
                <a:solidFill>
                  <a:schemeClr val="accent1"/>
                </a:solidFill>
                <a:effectLst>
                  <a:outerShdw blurRad="38100" dist="25400" dir="5400000" algn="ctr" rotWithShape="0">
                    <a:srgbClr val="6E747A">
                      <a:alpha val="43000"/>
                    </a:srgbClr>
                  </a:outerShdw>
                </a:effectLst>
                <a:latin typeface="Georgia" panose="02040502050405020303" pitchFamily="18" charset="0"/>
                <a:cs typeface="Times New Roman" panose="02020603050405020304" pitchFamily="18" charset="0"/>
              </a:defRPr>
            </a:lvl1pPr>
          </a:lstStyle>
          <a:p>
            <a:r>
              <a:rPr lang="de-DE" dirty="0" smtClean="0"/>
              <a:t>Haupttitel</a:t>
            </a:r>
            <a:endParaRPr lang="de-DE" dirty="0"/>
          </a:p>
        </p:txBody>
      </p:sp>
      <p:sp>
        <p:nvSpPr>
          <p:cNvPr id="7" name="Textplatzhalter 6"/>
          <p:cNvSpPr>
            <a:spLocks noGrp="1"/>
          </p:cNvSpPr>
          <p:nvPr>
            <p:ph type="body" sz="quarter" idx="10"/>
          </p:nvPr>
        </p:nvSpPr>
        <p:spPr>
          <a:xfrm>
            <a:off x="695325" y="5886450"/>
            <a:ext cx="8575675" cy="960438"/>
          </a:xfrm>
          <a:prstGeom prst="rect">
            <a:avLst/>
          </a:prstGeom>
        </p:spPr>
        <p:txBody>
          <a:bodyPr lIns="0" tIns="0" rIns="0" bIns="0" anchor="t">
            <a:noAutofit/>
          </a:bodyPr>
          <a:lstStyle>
            <a:lvl1pPr>
              <a:defRPr lang="de-DE" sz="1800" b="0" cap="none" spc="0" baseline="0" smtClean="0">
                <a:ln w="0"/>
                <a:solidFill>
                  <a:srgbClr val="FFFFFF"/>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defRPr>
            </a:lvl1pPr>
            <a:lvl2pPr>
              <a:defRPr lang="de-DE" sz="2000" smtClean="0"/>
            </a:lvl2pPr>
            <a:lvl3pPr>
              <a:defRPr lang="de-DE" sz="1800" smtClean="0"/>
            </a:lvl3pPr>
            <a:lvl4pPr>
              <a:defRPr lang="de-DE" sz="1600" smtClean="0"/>
            </a:lvl4pPr>
            <a:lvl5pPr>
              <a:defRPr lang="de-DE" sz="1600"/>
            </a:lvl5pPr>
          </a:lstStyle>
          <a:p>
            <a:pPr marL="0" lvl="0" indent="0">
              <a:buNone/>
            </a:pPr>
            <a:r>
              <a:rPr lang="de-DE" smtClean="0"/>
              <a:t>Formatvorlagen des Textmasters bearbeiten</a:t>
            </a:r>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1701" y="4094716"/>
            <a:ext cx="2073736" cy="2540598"/>
          </a:xfrm>
          <a:prstGeom prst="rect">
            <a:avLst/>
          </a:prstGeom>
        </p:spPr>
      </p:pic>
    </p:spTree>
    <p:extLst>
      <p:ext uri="{BB962C8B-B14F-4D97-AF65-F5344CB8AC3E}">
        <p14:creationId xmlns:p14="http://schemas.microsoft.com/office/powerpoint/2010/main" val="2845324330"/>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438">
          <p15:clr>
            <a:srgbClr val="FBAE40"/>
          </p15:clr>
        </p15:guide>
        <p15:guide id="3" pos="76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GrünWeiss7">
    <p:spTree>
      <p:nvGrpSpPr>
        <p:cNvPr id="1" name=""/>
        <p:cNvGrpSpPr/>
        <p:nvPr/>
      </p:nvGrpSpPr>
      <p:grpSpPr>
        <a:xfrm>
          <a:off x="0" y="0"/>
          <a:ext cx="0" cy="0"/>
          <a:chOff x="0" y="0"/>
          <a:chExt cx="0" cy="0"/>
        </a:xfrm>
      </p:grpSpPr>
      <p:sp>
        <p:nvSpPr>
          <p:cNvPr id="5" name="Rechteck 4"/>
          <p:cNvSpPr/>
          <p:nvPr userDrawn="1"/>
        </p:nvSpPr>
        <p:spPr>
          <a:xfrm>
            <a:off x="1426874" y="0"/>
            <a:ext cx="934593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platzhalter 7"/>
          <p:cNvSpPr>
            <a:spLocks noGrp="1"/>
          </p:cNvSpPr>
          <p:nvPr>
            <p:ph type="body" sz="quarter" idx="10"/>
          </p:nvPr>
        </p:nvSpPr>
        <p:spPr>
          <a:xfrm>
            <a:off x="10999676" y="549275"/>
            <a:ext cx="857362" cy="4982846"/>
          </a:xfrm>
          <a:prstGeom prst="rect">
            <a:avLst/>
          </a:prstGeom>
        </p:spPr>
        <p:txBody>
          <a:bodyPr vert="vert" lIns="91440" tIns="45720" rIns="91440" bIns="45720" rtlCol="0" anchor="ctr">
            <a:noAutofit/>
          </a:bodyPr>
          <a:lstStyle>
            <a:lvl1pPr>
              <a:defRPr lang="de-DE" b="1" dirty="0">
                <a:solidFill>
                  <a:srgbClr val="000000"/>
                </a:solidFill>
                <a:effectLst>
                  <a:glow rad="127000">
                    <a:schemeClr val="accent2">
                      <a:alpha val="20000"/>
                    </a:schemeClr>
                  </a:glow>
                </a:effectLst>
                <a:latin typeface="+mj-lt"/>
                <a:ea typeface="+mj-ea"/>
                <a:cs typeface="+mj-cs"/>
              </a:defRPr>
            </a:lvl1pPr>
          </a:lstStyle>
          <a:p>
            <a:pPr lvl="0" algn="ctr">
              <a:spcBef>
                <a:spcPct val="0"/>
              </a:spcBef>
              <a:buNone/>
            </a:pPr>
            <a:endParaRPr lang="de-DE" dirty="0"/>
          </a:p>
        </p:txBody>
      </p:sp>
      <p:sp>
        <p:nvSpPr>
          <p:cNvPr id="9" name="Textplatzhalter 7"/>
          <p:cNvSpPr>
            <a:spLocks noGrp="1"/>
          </p:cNvSpPr>
          <p:nvPr>
            <p:ph type="body" sz="quarter" idx="11"/>
          </p:nvPr>
        </p:nvSpPr>
        <p:spPr>
          <a:xfrm>
            <a:off x="334963" y="549275"/>
            <a:ext cx="857362" cy="4982846"/>
          </a:xfrm>
          <a:prstGeom prst="rect">
            <a:avLst/>
          </a:prstGeom>
        </p:spPr>
        <p:txBody>
          <a:bodyPr vert="vert270" lIns="91440" tIns="45720" rIns="91440" bIns="45720" rtlCol="0" anchor="ctr">
            <a:noAutofit/>
          </a:bodyPr>
          <a:lstStyle>
            <a:lvl1pPr>
              <a:defRPr lang="de-DE" b="1" dirty="0">
                <a:solidFill>
                  <a:srgbClr val="000000"/>
                </a:solidFill>
                <a:effectLst>
                  <a:glow rad="127000">
                    <a:schemeClr val="accent2">
                      <a:alpha val="20000"/>
                    </a:schemeClr>
                  </a:glow>
                </a:effectLst>
                <a:latin typeface="+mj-lt"/>
                <a:ea typeface="+mj-ea"/>
                <a:cs typeface="+mj-cs"/>
              </a:defRPr>
            </a:lvl1pPr>
          </a:lstStyle>
          <a:p>
            <a:pPr lvl="0" algn="ctr">
              <a:spcBef>
                <a:spcPct val="0"/>
              </a:spcBef>
              <a:buNone/>
            </a:pPr>
            <a:endParaRPr lang="de-DE" dirty="0"/>
          </a:p>
        </p:txBody>
      </p:sp>
      <p:pic>
        <p:nvPicPr>
          <p:cNvPr id="12" name="Grafik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0864" y="5770605"/>
            <a:ext cx="820767" cy="1005547"/>
          </a:xfrm>
          <a:prstGeom prst="rect">
            <a:avLst/>
          </a:prstGeom>
        </p:spPr>
      </p:pic>
      <p:pic>
        <p:nvPicPr>
          <p:cNvPr id="13" name="Grafik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0071" y="5770605"/>
            <a:ext cx="820767" cy="1005547"/>
          </a:xfrm>
          <a:prstGeom prst="rect">
            <a:avLst/>
          </a:prstGeom>
        </p:spPr>
      </p:pic>
      <p:sp>
        <p:nvSpPr>
          <p:cNvPr id="10" name="Textplatzhalter 7"/>
          <p:cNvSpPr>
            <a:spLocks noGrp="1"/>
          </p:cNvSpPr>
          <p:nvPr>
            <p:ph type="body" sz="quarter" idx="12"/>
          </p:nvPr>
        </p:nvSpPr>
        <p:spPr>
          <a:xfrm>
            <a:off x="1812324" y="436606"/>
            <a:ext cx="8534400" cy="5980070"/>
          </a:xfrm>
          <a:prstGeom prst="rect">
            <a:avLst/>
          </a:prstGeom>
        </p:spPr>
        <p:txBody>
          <a:bodyPr/>
          <a:lstStyle>
            <a:lvl1pPr>
              <a:defRPr sz="200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863621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ünWeiss8">
    <p:spTree>
      <p:nvGrpSpPr>
        <p:cNvPr id="1" name=""/>
        <p:cNvGrpSpPr/>
        <p:nvPr/>
      </p:nvGrpSpPr>
      <p:grpSpPr>
        <a:xfrm>
          <a:off x="0" y="0"/>
          <a:ext cx="0" cy="0"/>
          <a:chOff x="0" y="0"/>
          <a:chExt cx="0" cy="0"/>
        </a:xfrm>
      </p:grpSpPr>
      <p:sp>
        <p:nvSpPr>
          <p:cNvPr id="2" name="Titel 1"/>
          <p:cNvSpPr>
            <a:spLocks noGrp="1"/>
          </p:cNvSpPr>
          <p:nvPr>
            <p:ph type="title"/>
          </p:nvPr>
        </p:nvSpPr>
        <p:spPr>
          <a:xfrm>
            <a:off x="334963" y="549275"/>
            <a:ext cx="5662183" cy="719396"/>
          </a:xfrm>
        </p:spPr>
        <p:txBody>
          <a:bodyPr/>
          <a:lstStyle>
            <a:lvl1pPr algn="l">
              <a:defRPr b="1"/>
            </a:lvl1pPr>
          </a:lstStyle>
          <a:p>
            <a:r>
              <a:rPr lang="de-DE" dirty="0" smtClean="0"/>
              <a:t>Titelmasterformat durch Klicken bearbeiten</a:t>
            </a:r>
            <a:endParaRPr lang="de-DE" dirty="0"/>
          </a:p>
        </p:txBody>
      </p:sp>
      <p:sp>
        <p:nvSpPr>
          <p:cNvPr id="3" name="Rechteck 2"/>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6761" y="5733535"/>
            <a:ext cx="820767" cy="1005547"/>
          </a:xfrm>
          <a:prstGeom prst="rect">
            <a:avLst/>
          </a:prstGeom>
        </p:spPr>
      </p:pic>
      <p:sp>
        <p:nvSpPr>
          <p:cNvPr id="10" name="Textplatzhalter 7"/>
          <p:cNvSpPr>
            <a:spLocks noGrp="1"/>
          </p:cNvSpPr>
          <p:nvPr>
            <p:ph type="body" sz="quarter" idx="11"/>
          </p:nvPr>
        </p:nvSpPr>
        <p:spPr>
          <a:xfrm>
            <a:off x="502508" y="1507525"/>
            <a:ext cx="5082746" cy="4077729"/>
          </a:xfrm>
          <a:prstGeom prst="rect">
            <a:avLst/>
          </a:prstGeom>
        </p:spPr>
        <p:txBody>
          <a:bodyPr/>
          <a:lstStyle>
            <a:lvl1pPr>
              <a:defRPr sz="2000">
                <a:solidFill>
                  <a:schemeClr val="accent1"/>
                </a:solidFill>
              </a:defRPr>
            </a:lvl1pPr>
            <a:lvl2pPr>
              <a:defRPr sz="2000">
                <a:solidFill>
                  <a:schemeClr val="accent1"/>
                </a:solidFill>
              </a:defRPr>
            </a:lvl2pPr>
            <a:lvl3pPr>
              <a:defRPr sz="2000">
                <a:solidFill>
                  <a:schemeClr val="accent1"/>
                </a:solidFill>
              </a:defRPr>
            </a:lvl3pPr>
            <a:lvl4pPr>
              <a:defRPr sz="2000">
                <a:solidFill>
                  <a:schemeClr val="accent1"/>
                </a:solidFill>
              </a:defRPr>
            </a:lvl4pPr>
            <a:lvl5pPr>
              <a:defRPr sz="2000">
                <a:solidFill>
                  <a:schemeClr val="accent1"/>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1" name="Textplatzhalter 7"/>
          <p:cNvSpPr>
            <a:spLocks noGrp="1"/>
          </p:cNvSpPr>
          <p:nvPr>
            <p:ph type="body" sz="quarter" idx="12"/>
          </p:nvPr>
        </p:nvSpPr>
        <p:spPr>
          <a:xfrm>
            <a:off x="6602627" y="549275"/>
            <a:ext cx="5082746" cy="6016282"/>
          </a:xfrm>
          <a:prstGeom prst="rect">
            <a:avLst/>
          </a:prstGeom>
        </p:spPr>
        <p:txBody>
          <a:bodyPr/>
          <a:lstStyle>
            <a:lvl1pPr>
              <a:defRPr sz="200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27845100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974">
          <p15:clr>
            <a:srgbClr val="FBAE40"/>
          </p15:clr>
        </p15:guide>
        <p15:guide id="7" orient="horz" pos="34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GrünWeiss9">
    <p:spTree>
      <p:nvGrpSpPr>
        <p:cNvPr id="1" name=""/>
        <p:cNvGrpSpPr/>
        <p:nvPr/>
      </p:nvGrpSpPr>
      <p:grpSpPr>
        <a:xfrm>
          <a:off x="0" y="0"/>
          <a:ext cx="0" cy="0"/>
          <a:chOff x="0" y="0"/>
          <a:chExt cx="0" cy="0"/>
        </a:xfrm>
      </p:grpSpPr>
      <p:sp>
        <p:nvSpPr>
          <p:cNvPr id="2" name="Titel 1"/>
          <p:cNvSpPr>
            <a:spLocks noGrp="1"/>
          </p:cNvSpPr>
          <p:nvPr>
            <p:ph type="title"/>
          </p:nvPr>
        </p:nvSpPr>
        <p:spPr>
          <a:xfrm>
            <a:off x="6430962" y="549275"/>
            <a:ext cx="5761038" cy="719396"/>
          </a:xfrm>
        </p:spPr>
        <p:txBody>
          <a:bodyPr/>
          <a:lstStyle>
            <a:lvl1pPr algn="l">
              <a:defRPr b="1">
                <a:solidFill>
                  <a:srgbClr val="000000"/>
                </a:solidFill>
              </a:defRPr>
            </a:lvl1pPr>
          </a:lstStyle>
          <a:p>
            <a:r>
              <a:rPr lang="de-DE" dirty="0" smtClean="0"/>
              <a:t>Titelmasterformat durch Klicken bearbeiten</a:t>
            </a:r>
            <a:endParaRPr lang="de-DE" dirty="0"/>
          </a:p>
        </p:txBody>
      </p:sp>
      <p:sp>
        <p:nvSpPr>
          <p:cNvPr id="3" name="Rechteck 2"/>
          <p:cNvSpPr/>
          <p:nvPr userDrawn="1"/>
        </p:nvSpPr>
        <p:spPr>
          <a:xfrm>
            <a:off x="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26567" y="5716629"/>
            <a:ext cx="820767" cy="1005547"/>
          </a:xfrm>
          <a:prstGeom prst="rect">
            <a:avLst/>
          </a:prstGeom>
        </p:spPr>
      </p:pic>
      <p:sp>
        <p:nvSpPr>
          <p:cNvPr id="7" name="Textplatzhalter 7"/>
          <p:cNvSpPr>
            <a:spLocks noGrp="1"/>
          </p:cNvSpPr>
          <p:nvPr>
            <p:ph type="body" sz="quarter" idx="11"/>
          </p:nvPr>
        </p:nvSpPr>
        <p:spPr>
          <a:xfrm>
            <a:off x="6639697" y="1573428"/>
            <a:ext cx="5082746" cy="4077729"/>
          </a:xfrm>
          <a:prstGeom prst="rect">
            <a:avLst/>
          </a:prstGeom>
        </p:spPr>
        <p:txBody>
          <a:bodyPr/>
          <a:lstStyle>
            <a:lvl1pPr>
              <a:defRPr sz="2000">
                <a:solidFill>
                  <a:schemeClr val="accent1"/>
                </a:solidFill>
              </a:defRPr>
            </a:lvl1pPr>
            <a:lvl2pPr>
              <a:defRPr sz="2000">
                <a:solidFill>
                  <a:schemeClr val="accent1"/>
                </a:solidFill>
              </a:defRPr>
            </a:lvl2pPr>
            <a:lvl3pPr>
              <a:defRPr sz="2000">
                <a:solidFill>
                  <a:schemeClr val="accent1"/>
                </a:solidFill>
              </a:defRPr>
            </a:lvl3pPr>
            <a:lvl4pPr>
              <a:defRPr sz="2000">
                <a:solidFill>
                  <a:schemeClr val="accent1"/>
                </a:solidFill>
              </a:defRPr>
            </a:lvl4pPr>
            <a:lvl5pPr>
              <a:defRPr sz="2000">
                <a:solidFill>
                  <a:schemeClr val="accent1"/>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1" name="Textplatzhalter 7"/>
          <p:cNvSpPr>
            <a:spLocks noGrp="1"/>
          </p:cNvSpPr>
          <p:nvPr>
            <p:ph type="body" sz="quarter" idx="12"/>
          </p:nvPr>
        </p:nvSpPr>
        <p:spPr>
          <a:xfrm>
            <a:off x="498389" y="549275"/>
            <a:ext cx="5082746" cy="6016282"/>
          </a:xfrm>
          <a:prstGeom prst="rect">
            <a:avLst/>
          </a:prstGeom>
        </p:spPr>
        <p:txBody>
          <a:bodyPr/>
          <a:lstStyle>
            <a:lvl1pPr>
              <a:defRPr sz="200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0460223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974">
          <p15:clr>
            <a:srgbClr val="FBAE40"/>
          </p15:clr>
        </p15:guide>
        <p15:guide id="7" orient="horz" pos="34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ünWeiss10">
    <p:spTree>
      <p:nvGrpSpPr>
        <p:cNvPr id="1" name=""/>
        <p:cNvGrpSpPr/>
        <p:nvPr/>
      </p:nvGrpSpPr>
      <p:grpSpPr>
        <a:xfrm>
          <a:off x="0" y="0"/>
          <a:ext cx="0" cy="0"/>
          <a:chOff x="0" y="0"/>
          <a:chExt cx="0" cy="0"/>
        </a:xfrm>
      </p:grpSpPr>
      <p:sp>
        <p:nvSpPr>
          <p:cNvPr id="2" name="Titel 1"/>
          <p:cNvSpPr>
            <a:spLocks noGrp="1"/>
          </p:cNvSpPr>
          <p:nvPr>
            <p:ph type="title"/>
          </p:nvPr>
        </p:nvSpPr>
        <p:spPr>
          <a:xfrm>
            <a:off x="5684464" y="549275"/>
            <a:ext cx="823071" cy="4982846"/>
          </a:xfrm>
        </p:spPr>
        <p:txBody>
          <a:bodyPr vert="vert270" lIns="91440" tIns="45720" rIns="91440" bIns="45720" rtlCol="0" anchor="ctr">
            <a:noAutofit/>
          </a:bodyPr>
          <a:lstStyle>
            <a:lvl1pPr>
              <a:defRPr lang="de-DE" dirty="0"/>
            </a:lvl1pPr>
          </a:lstStyle>
          <a:p>
            <a:pPr lvl="0" algn="ctr"/>
            <a:r>
              <a:rPr lang="de-DE" dirty="0" smtClean="0"/>
              <a:t>Titelmasterformat durch Klicken bearbeiten</a:t>
            </a:r>
            <a:endParaRPr lang="de-DE" dirty="0"/>
          </a:p>
        </p:txBody>
      </p:sp>
      <p:sp>
        <p:nvSpPr>
          <p:cNvPr id="5" name="Rechteck 4"/>
          <p:cNvSpPr/>
          <p:nvPr userDrawn="1"/>
        </p:nvSpPr>
        <p:spPr>
          <a:xfrm>
            <a:off x="0" y="0"/>
            <a:ext cx="499491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userDrawn="1"/>
        </p:nvSpPr>
        <p:spPr>
          <a:xfrm>
            <a:off x="7197090" y="0"/>
            <a:ext cx="499491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Grafik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86768" y="5741773"/>
            <a:ext cx="820767" cy="1005547"/>
          </a:xfrm>
          <a:prstGeom prst="rect">
            <a:avLst/>
          </a:prstGeom>
        </p:spPr>
      </p:pic>
      <p:sp>
        <p:nvSpPr>
          <p:cNvPr id="11" name="Textplatzhalter 7"/>
          <p:cNvSpPr>
            <a:spLocks noGrp="1"/>
          </p:cNvSpPr>
          <p:nvPr>
            <p:ph type="body" sz="quarter" idx="13"/>
          </p:nvPr>
        </p:nvSpPr>
        <p:spPr>
          <a:xfrm>
            <a:off x="255789" y="420858"/>
            <a:ext cx="4480968" cy="6016282"/>
          </a:xfrm>
          <a:prstGeom prst="rect">
            <a:avLst/>
          </a:prstGeom>
        </p:spPr>
        <p:txBody>
          <a:bodyPr/>
          <a:lstStyle>
            <a:lvl1pPr>
              <a:defRPr sz="200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3" name="Textplatzhalter 7"/>
          <p:cNvSpPr>
            <a:spLocks noGrp="1"/>
          </p:cNvSpPr>
          <p:nvPr>
            <p:ph type="body" sz="quarter" idx="14"/>
          </p:nvPr>
        </p:nvSpPr>
        <p:spPr>
          <a:xfrm>
            <a:off x="7377399" y="420858"/>
            <a:ext cx="4480968" cy="6016282"/>
          </a:xfrm>
          <a:prstGeom prst="rect">
            <a:avLst/>
          </a:prstGeom>
        </p:spPr>
        <p:txBody>
          <a:bodyPr/>
          <a:lstStyle>
            <a:lvl1pPr>
              <a:defRPr sz="200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45424662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ünWeiss11">
    <p:spTree>
      <p:nvGrpSpPr>
        <p:cNvPr id="1" name=""/>
        <p:cNvGrpSpPr/>
        <p:nvPr/>
      </p:nvGrpSpPr>
      <p:grpSpPr>
        <a:xfrm>
          <a:off x="0" y="0"/>
          <a:ext cx="0" cy="0"/>
          <a:chOff x="0" y="0"/>
          <a:chExt cx="0" cy="0"/>
        </a:xfrm>
      </p:grpSpPr>
      <p:sp>
        <p:nvSpPr>
          <p:cNvPr id="2" name="Titel 1"/>
          <p:cNvSpPr>
            <a:spLocks noGrp="1"/>
          </p:cNvSpPr>
          <p:nvPr>
            <p:ph type="title"/>
          </p:nvPr>
        </p:nvSpPr>
        <p:spPr>
          <a:xfrm rot="5400000">
            <a:off x="5686368" y="-1263015"/>
            <a:ext cx="823071" cy="9384030"/>
          </a:xfrm>
        </p:spPr>
        <p:txBody>
          <a:bodyPr vert="vert270" lIns="91440" tIns="45720" rIns="91440" bIns="45720" rtlCol="0" anchor="ctr">
            <a:noAutofit/>
          </a:bodyPr>
          <a:lstStyle>
            <a:lvl1pPr>
              <a:defRPr lang="de-DE" b="1" dirty="0"/>
            </a:lvl1pPr>
          </a:lstStyle>
          <a:p>
            <a:pPr lvl="0" algn="ctr"/>
            <a:r>
              <a:rPr lang="de-DE" dirty="0" smtClean="0"/>
              <a:t>Titelmasterformat durch Klicken bearbeiten</a:t>
            </a:r>
            <a:endParaRPr lang="de-DE" dirty="0"/>
          </a:p>
        </p:txBody>
      </p:sp>
      <p:sp>
        <p:nvSpPr>
          <p:cNvPr id="5" name="Rechteck 4"/>
          <p:cNvSpPr/>
          <p:nvPr userDrawn="1"/>
        </p:nvSpPr>
        <p:spPr>
          <a:xfrm>
            <a:off x="0" y="1"/>
            <a:ext cx="12192000" cy="2720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userDrawn="1"/>
        </p:nvSpPr>
        <p:spPr>
          <a:xfrm>
            <a:off x="0" y="4137660"/>
            <a:ext cx="12192000" cy="27203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3738" y="2926226"/>
            <a:ext cx="820767" cy="1005547"/>
          </a:xfrm>
          <a:prstGeom prst="rect">
            <a:avLst/>
          </a:prstGeom>
        </p:spPr>
      </p:pic>
      <p:pic>
        <p:nvPicPr>
          <p:cNvPr id="10" name="Grafik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21302" y="2926227"/>
            <a:ext cx="820767" cy="1005547"/>
          </a:xfrm>
          <a:prstGeom prst="rect">
            <a:avLst/>
          </a:prstGeom>
        </p:spPr>
      </p:pic>
    </p:spTree>
    <p:extLst>
      <p:ext uri="{BB962C8B-B14F-4D97-AF65-F5344CB8AC3E}">
        <p14:creationId xmlns:p14="http://schemas.microsoft.com/office/powerpoint/2010/main" val="97484436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Titelfolie">
    <p:spTree>
      <p:nvGrpSpPr>
        <p:cNvPr id="1" name=""/>
        <p:cNvGrpSpPr/>
        <p:nvPr/>
      </p:nvGrpSpPr>
      <p:grpSpPr>
        <a:xfrm>
          <a:off x="0" y="0"/>
          <a:ext cx="0" cy="0"/>
          <a:chOff x="0" y="0"/>
          <a:chExt cx="0" cy="0"/>
        </a:xfrm>
      </p:grpSpPr>
      <p:grpSp>
        <p:nvGrpSpPr>
          <p:cNvPr id="7" name="Group 6"/>
          <p:cNvGrpSpPr/>
          <p:nvPr/>
        </p:nvGrpSpPr>
        <p:grpSpPr>
          <a:xfrm>
            <a:off x="0" y="-8467"/>
            <a:ext cx="12192001" cy="6874934"/>
            <a:chOff x="0" y="-8467"/>
            <a:chExt cx="12192001" cy="6874934"/>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565502" y="3048000"/>
              <a:ext cx="3626499"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9843887" y="3293706"/>
              <a:ext cx="2344938" cy="3572761"/>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28568" y="238897"/>
            <a:ext cx="7766936" cy="815546"/>
          </a:xfrm>
        </p:spPr>
        <p:txBody>
          <a:bodyPr anchor="ctr">
            <a:noAutofit/>
          </a:bodyPr>
          <a:lstStyle>
            <a:lvl1pPr algn="l">
              <a:defRPr sz="3000" b="1">
                <a:solidFill>
                  <a:srgbClr val="FFFFFF"/>
                </a:solidFill>
              </a:defRPr>
            </a:lvl1pPr>
          </a:lstStyle>
          <a:p>
            <a:r>
              <a:rPr lang="de-DE" dirty="0" smtClean="0"/>
              <a:t>Titelmasterformat durch Klicken bearbeiten</a:t>
            </a:r>
            <a:endParaRPr lang="en-US" dirty="0"/>
          </a:p>
        </p:txBody>
      </p:sp>
      <p:pic>
        <p:nvPicPr>
          <p:cNvPr id="4" name="Grafi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012" y="5348819"/>
            <a:ext cx="1164437" cy="1426588"/>
          </a:xfrm>
          <a:prstGeom prst="rect">
            <a:avLst/>
          </a:prstGeom>
        </p:spPr>
      </p:pic>
      <p:sp>
        <p:nvSpPr>
          <p:cNvPr id="16" name="Textplatzhalter 7"/>
          <p:cNvSpPr>
            <a:spLocks noGrp="1"/>
          </p:cNvSpPr>
          <p:nvPr>
            <p:ph type="body" sz="quarter" idx="13"/>
          </p:nvPr>
        </p:nvSpPr>
        <p:spPr>
          <a:xfrm>
            <a:off x="763187" y="1293869"/>
            <a:ext cx="8262795" cy="5077368"/>
          </a:xfrm>
          <a:prstGeom prst="rect">
            <a:avLst/>
          </a:prstGeom>
        </p:spPr>
        <p:txBody>
          <a:bodyPr anchor="ctr"/>
          <a:lstStyle>
            <a:lvl1pPr>
              <a:defRPr sz="200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45232035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agezeichen">
    <p:spTree>
      <p:nvGrpSpPr>
        <p:cNvPr id="1" name=""/>
        <p:cNvGrpSpPr/>
        <p:nvPr/>
      </p:nvGrpSpPr>
      <p:grpSpPr>
        <a:xfrm>
          <a:off x="0" y="0"/>
          <a:ext cx="0" cy="0"/>
          <a:chOff x="0" y="0"/>
          <a:chExt cx="0" cy="0"/>
        </a:xfrm>
      </p:grpSpPr>
      <p:sp>
        <p:nvSpPr>
          <p:cNvPr id="2" name="Titel 1"/>
          <p:cNvSpPr>
            <a:spLocks noGrp="1"/>
          </p:cNvSpPr>
          <p:nvPr>
            <p:ph type="title"/>
          </p:nvPr>
        </p:nvSpPr>
        <p:spPr>
          <a:xfrm>
            <a:off x="2495550" y="549275"/>
            <a:ext cx="9361486" cy="720000"/>
          </a:xfrm>
        </p:spPr>
        <p:txBody>
          <a:bodyPr/>
          <a:lstStyle/>
          <a:p>
            <a:r>
              <a:rPr lang="de-DE" dirty="0" smtClean="0"/>
              <a:t>Titelmasterformat durch Klicken bearbeiten</a:t>
            </a:r>
            <a:endParaRPr lang="de-DE" dirty="0"/>
          </a:p>
        </p:txBody>
      </p:sp>
      <p:sp>
        <p:nvSpPr>
          <p:cNvPr id="3" name="Rechteck 2"/>
          <p:cNvSpPr/>
          <p:nvPr userDrawn="1"/>
        </p:nvSpPr>
        <p:spPr>
          <a:xfrm>
            <a:off x="0" y="0"/>
            <a:ext cx="2135188"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41300" dirty="0" smtClean="0"/>
              <a:t>?</a:t>
            </a:r>
            <a:endParaRPr lang="de-DE" sz="1400" dirty="0"/>
          </a:p>
        </p:txBody>
      </p:sp>
      <p:sp>
        <p:nvSpPr>
          <p:cNvPr id="5" name="Textplatzhalter 4"/>
          <p:cNvSpPr>
            <a:spLocks noGrp="1"/>
          </p:cNvSpPr>
          <p:nvPr>
            <p:ph type="body" sz="quarter" idx="10"/>
          </p:nvPr>
        </p:nvSpPr>
        <p:spPr>
          <a:xfrm>
            <a:off x="2495550" y="1497013"/>
            <a:ext cx="9361488" cy="4811712"/>
          </a:xfrm>
        </p:spPr>
        <p:txBody>
          <a:bodyPr>
            <a:normAutofit/>
          </a:bodyPr>
          <a:lstStyle>
            <a:lvl1pPr marL="0" indent="0">
              <a:buNone/>
              <a:defRPr sz="2000">
                <a:solidFill>
                  <a:srgbClr val="FFFFFF"/>
                </a:solidFill>
              </a:defRPr>
            </a:lvl1pPr>
          </a:lstStyle>
          <a:p>
            <a:pPr lvl="0"/>
            <a:endParaRPr lang="de-DE" dirty="0"/>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506" y="58723"/>
            <a:ext cx="674176" cy="825954"/>
          </a:xfrm>
          <a:prstGeom prst="rect">
            <a:avLst/>
          </a:prstGeom>
        </p:spPr>
      </p:pic>
    </p:spTree>
    <p:extLst>
      <p:ext uri="{BB962C8B-B14F-4D97-AF65-F5344CB8AC3E}">
        <p14:creationId xmlns:p14="http://schemas.microsoft.com/office/powerpoint/2010/main" val="93966343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usrufezeichen">
    <p:spTree>
      <p:nvGrpSpPr>
        <p:cNvPr id="1" name=""/>
        <p:cNvGrpSpPr/>
        <p:nvPr/>
      </p:nvGrpSpPr>
      <p:grpSpPr>
        <a:xfrm>
          <a:off x="0" y="0"/>
          <a:ext cx="0" cy="0"/>
          <a:chOff x="0" y="0"/>
          <a:chExt cx="0" cy="0"/>
        </a:xfrm>
      </p:grpSpPr>
      <p:sp>
        <p:nvSpPr>
          <p:cNvPr id="2" name="Titel 1"/>
          <p:cNvSpPr>
            <a:spLocks noGrp="1"/>
          </p:cNvSpPr>
          <p:nvPr>
            <p:ph type="title"/>
          </p:nvPr>
        </p:nvSpPr>
        <p:spPr>
          <a:xfrm>
            <a:off x="2495550" y="549275"/>
            <a:ext cx="9361486" cy="720000"/>
          </a:xfrm>
        </p:spPr>
        <p:txBody>
          <a:bodyPr/>
          <a:lstStyle/>
          <a:p>
            <a:r>
              <a:rPr lang="de-DE" dirty="0" smtClean="0"/>
              <a:t>Titelmasterformat durch Klicken bearbeiten</a:t>
            </a:r>
            <a:endParaRPr lang="de-DE" dirty="0"/>
          </a:p>
        </p:txBody>
      </p:sp>
      <p:sp>
        <p:nvSpPr>
          <p:cNvPr id="3" name="Rechteck 2"/>
          <p:cNvSpPr/>
          <p:nvPr userDrawn="1"/>
        </p:nvSpPr>
        <p:spPr>
          <a:xfrm>
            <a:off x="0" y="0"/>
            <a:ext cx="2135188"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59500" dirty="0" smtClean="0"/>
              <a:t>!</a:t>
            </a:r>
            <a:endParaRPr lang="de-DE" dirty="0"/>
          </a:p>
        </p:txBody>
      </p:sp>
      <p:sp>
        <p:nvSpPr>
          <p:cNvPr id="5" name="Textplatzhalter 4"/>
          <p:cNvSpPr>
            <a:spLocks noGrp="1"/>
          </p:cNvSpPr>
          <p:nvPr>
            <p:ph type="body" sz="quarter" idx="10"/>
          </p:nvPr>
        </p:nvSpPr>
        <p:spPr>
          <a:xfrm>
            <a:off x="2495550" y="1497013"/>
            <a:ext cx="9361488" cy="4811712"/>
          </a:xfrm>
        </p:spPr>
        <p:txBody>
          <a:bodyPr>
            <a:normAutofit/>
          </a:bodyPr>
          <a:lstStyle>
            <a:lvl1pPr marL="0" indent="0">
              <a:buNone/>
              <a:defRPr sz="2000"/>
            </a:lvl1pPr>
          </a:lstStyle>
          <a:p>
            <a:pPr lvl="0"/>
            <a:endParaRPr lang="de-DE"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506" y="58723"/>
            <a:ext cx="674176" cy="825954"/>
          </a:xfrm>
          <a:prstGeom prst="rect">
            <a:avLst/>
          </a:prstGeom>
        </p:spPr>
      </p:pic>
    </p:spTree>
    <p:extLst>
      <p:ext uri="{BB962C8B-B14F-4D97-AF65-F5344CB8AC3E}">
        <p14:creationId xmlns:p14="http://schemas.microsoft.com/office/powerpoint/2010/main" val="175850531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miley">
    <p:spTree>
      <p:nvGrpSpPr>
        <p:cNvPr id="1" name=""/>
        <p:cNvGrpSpPr/>
        <p:nvPr/>
      </p:nvGrpSpPr>
      <p:grpSpPr>
        <a:xfrm>
          <a:off x="0" y="0"/>
          <a:ext cx="0" cy="0"/>
          <a:chOff x="0" y="0"/>
          <a:chExt cx="0" cy="0"/>
        </a:xfrm>
      </p:grpSpPr>
      <p:sp>
        <p:nvSpPr>
          <p:cNvPr id="2" name="Titel 1"/>
          <p:cNvSpPr>
            <a:spLocks noGrp="1"/>
          </p:cNvSpPr>
          <p:nvPr>
            <p:ph type="title"/>
          </p:nvPr>
        </p:nvSpPr>
        <p:spPr>
          <a:xfrm>
            <a:off x="2495550" y="549275"/>
            <a:ext cx="9361486" cy="720000"/>
          </a:xfrm>
        </p:spPr>
        <p:txBody>
          <a:bodyPr/>
          <a:lstStyle/>
          <a:p>
            <a:r>
              <a:rPr lang="de-DE" dirty="0" smtClean="0"/>
              <a:t>Titelmasterformat durch Klicken bearbeiten</a:t>
            </a:r>
            <a:endParaRPr lang="de-DE" dirty="0"/>
          </a:p>
        </p:txBody>
      </p:sp>
      <p:sp>
        <p:nvSpPr>
          <p:cNvPr id="3" name="Rechteck 2"/>
          <p:cNvSpPr/>
          <p:nvPr userDrawn="1"/>
        </p:nvSpPr>
        <p:spPr>
          <a:xfrm>
            <a:off x="0" y="0"/>
            <a:ext cx="2135188"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6600" dirty="0" smtClean="0">
                <a:sym typeface="Wingdings" panose="05000000000000000000" pitchFamily="2" charset="2"/>
              </a:rPr>
              <a:t></a:t>
            </a:r>
            <a:endParaRPr lang="de-DE" sz="900" dirty="0"/>
          </a:p>
        </p:txBody>
      </p:sp>
      <p:sp>
        <p:nvSpPr>
          <p:cNvPr id="5" name="Textplatzhalter 4"/>
          <p:cNvSpPr>
            <a:spLocks noGrp="1"/>
          </p:cNvSpPr>
          <p:nvPr>
            <p:ph type="body" sz="quarter" idx="10"/>
          </p:nvPr>
        </p:nvSpPr>
        <p:spPr>
          <a:xfrm>
            <a:off x="2495550" y="1497013"/>
            <a:ext cx="9361488" cy="4811712"/>
          </a:xfrm>
        </p:spPr>
        <p:txBody>
          <a:bodyPr>
            <a:normAutofit/>
          </a:bodyPr>
          <a:lstStyle>
            <a:lvl1pPr marL="0" indent="0">
              <a:buNone/>
              <a:defRPr sz="2000"/>
            </a:lvl1pPr>
          </a:lstStyle>
          <a:p>
            <a:pPr lvl="0"/>
            <a:endParaRPr lang="de-DE"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506" y="58723"/>
            <a:ext cx="674176" cy="825954"/>
          </a:xfrm>
          <a:prstGeom prst="rect">
            <a:avLst/>
          </a:prstGeom>
        </p:spPr>
      </p:pic>
    </p:spTree>
    <p:extLst>
      <p:ext uri="{BB962C8B-B14F-4D97-AF65-F5344CB8AC3E}">
        <p14:creationId xmlns:p14="http://schemas.microsoft.com/office/powerpoint/2010/main" val="87967715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uli">
    <p:spTree>
      <p:nvGrpSpPr>
        <p:cNvPr id="1" name=""/>
        <p:cNvGrpSpPr/>
        <p:nvPr/>
      </p:nvGrpSpPr>
      <p:grpSpPr>
        <a:xfrm>
          <a:off x="0" y="0"/>
          <a:ext cx="0" cy="0"/>
          <a:chOff x="0" y="0"/>
          <a:chExt cx="0" cy="0"/>
        </a:xfrm>
      </p:grpSpPr>
      <p:sp>
        <p:nvSpPr>
          <p:cNvPr id="2" name="Titel 1"/>
          <p:cNvSpPr>
            <a:spLocks noGrp="1"/>
          </p:cNvSpPr>
          <p:nvPr>
            <p:ph type="title"/>
          </p:nvPr>
        </p:nvSpPr>
        <p:spPr>
          <a:xfrm>
            <a:off x="2495550" y="549275"/>
            <a:ext cx="9361486" cy="720000"/>
          </a:xfrm>
        </p:spPr>
        <p:txBody>
          <a:bodyPr/>
          <a:lstStyle/>
          <a:p>
            <a:r>
              <a:rPr lang="de-DE" dirty="0" smtClean="0"/>
              <a:t>Titelmasterformat durch Klicken bearbeiten</a:t>
            </a:r>
            <a:endParaRPr lang="de-DE" dirty="0"/>
          </a:p>
        </p:txBody>
      </p:sp>
      <p:sp>
        <p:nvSpPr>
          <p:cNvPr id="3" name="Rechteck 2"/>
          <p:cNvSpPr/>
          <p:nvPr userDrawn="1"/>
        </p:nvSpPr>
        <p:spPr>
          <a:xfrm>
            <a:off x="0" y="0"/>
            <a:ext cx="2135188"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6600" dirty="0" smtClean="0">
                <a:sym typeface="Wingdings" panose="05000000000000000000" pitchFamily="2" charset="2"/>
              </a:rPr>
              <a:t></a:t>
            </a:r>
            <a:endParaRPr lang="de-DE" sz="1000" dirty="0"/>
          </a:p>
        </p:txBody>
      </p:sp>
      <p:sp>
        <p:nvSpPr>
          <p:cNvPr id="5" name="Textplatzhalter 4"/>
          <p:cNvSpPr>
            <a:spLocks noGrp="1"/>
          </p:cNvSpPr>
          <p:nvPr>
            <p:ph type="body" sz="quarter" idx="10"/>
          </p:nvPr>
        </p:nvSpPr>
        <p:spPr>
          <a:xfrm>
            <a:off x="2495550" y="1497013"/>
            <a:ext cx="9361488" cy="4811712"/>
          </a:xfrm>
        </p:spPr>
        <p:txBody>
          <a:bodyPr>
            <a:normAutofit/>
          </a:bodyPr>
          <a:lstStyle>
            <a:lvl1pPr marL="0" indent="0">
              <a:buNone/>
              <a:defRPr sz="2000"/>
            </a:lvl1pPr>
          </a:lstStyle>
          <a:p>
            <a:pPr lvl="0"/>
            <a:endParaRPr lang="de-DE"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506" y="58723"/>
            <a:ext cx="674176" cy="825954"/>
          </a:xfrm>
          <a:prstGeom prst="rect">
            <a:avLst/>
          </a:prstGeom>
        </p:spPr>
      </p:pic>
    </p:spTree>
    <p:extLst>
      <p:ext uri="{BB962C8B-B14F-4D97-AF65-F5344CB8AC3E}">
        <p14:creationId xmlns:p14="http://schemas.microsoft.com/office/powerpoint/2010/main" val="41252566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1">
    <p:spTree>
      <p:nvGrpSpPr>
        <p:cNvPr id="1" name=""/>
        <p:cNvGrpSpPr/>
        <p:nvPr/>
      </p:nvGrpSpPr>
      <p:grpSpPr>
        <a:xfrm>
          <a:off x="0" y="0"/>
          <a:ext cx="0" cy="0"/>
          <a:chOff x="0" y="0"/>
          <a:chExt cx="0" cy="0"/>
        </a:xfrm>
      </p:grpSpPr>
      <p:sp>
        <p:nvSpPr>
          <p:cNvPr id="3" name="Rechteck 2"/>
          <p:cNvSpPr/>
          <p:nvPr userDrawn="1"/>
        </p:nvSpPr>
        <p:spPr>
          <a:xfrm>
            <a:off x="0" y="0"/>
            <a:ext cx="144018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0" dirty="0">
              <a:latin typeface="Arial" panose="020B0604020202020204" pitchFamily="34" charset="0"/>
              <a:cs typeface="Arial" panose="020B0604020202020204" pitchFamily="34" charset="0"/>
            </a:endParaRPr>
          </a:p>
        </p:txBody>
      </p:sp>
      <p:sp>
        <p:nvSpPr>
          <p:cNvPr id="2" name="Titel 1"/>
          <p:cNvSpPr>
            <a:spLocks noGrp="1"/>
          </p:cNvSpPr>
          <p:nvPr>
            <p:ph type="title" hasCustomPrompt="1"/>
          </p:nvPr>
        </p:nvSpPr>
        <p:spPr>
          <a:xfrm>
            <a:off x="334963" y="549275"/>
            <a:ext cx="823071" cy="4982846"/>
          </a:xfrm>
          <a:prstGeom prst="rect">
            <a:avLst/>
          </a:prstGeom>
        </p:spPr>
        <p:txBody>
          <a:bodyPr vert="vert270"/>
          <a:lstStyle>
            <a:lvl1pPr algn="ctr">
              <a:defRPr b="1">
                <a:solidFill>
                  <a:srgbClr val="000000"/>
                </a:solidFill>
                <a:latin typeface="Arial" panose="020B0604020202020204" pitchFamily="34" charset="0"/>
                <a:cs typeface="Arial" panose="020B0604020202020204" pitchFamily="34" charset="0"/>
              </a:defRPr>
            </a:lvl1pPr>
          </a:lstStyle>
          <a:p>
            <a:r>
              <a:rPr lang="de-DE" dirty="0" smtClean="0"/>
              <a:t>AGENDA</a:t>
            </a:r>
            <a:endParaRPr lang="de-DE" dirty="0"/>
          </a:p>
        </p:txBody>
      </p:sp>
      <p:sp>
        <p:nvSpPr>
          <p:cNvPr id="5" name="Rechteck 4"/>
          <p:cNvSpPr/>
          <p:nvPr userDrawn="1"/>
        </p:nvSpPr>
        <p:spPr>
          <a:xfrm>
            <a:off x="1440180" y="0"/>
            <a:ext cx="10751820" cy="68579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Inhaltsplatzhalter 7"/>
          <p:cNvSpPr>
            <a:spLocks noGrp="1"/>
          </p:cNvSpPr>
          <p:nvPr>
            <p:ph sz="quarter" idx="10"/>
          </p:nvPr>
        </p:nvSpPr>
        <p:spPr>
          <a:xfrm>
            <a:off x="1681163" y="469900"/>
            <a:ext cx="10280650" cy="5956300"/>
          </a:xfrm>
          <a:prstGeom prst="rect">
            <a:avLst/>
          </a:prstGeom>
        </p:spPr>
        <p:txBody>
          <a:bodyPr anchor="ctr"/>
          <a:lstStyle>
            <a:lvl1pPr>
              <a:defRPr>
                <a:solidFill>
                  <a:srgbClr val="FFFFFF"/>
                </a:solidFill>
                <a:latin typeface="Arial" panose="020B0604020202020204" pitchFamily="34" charset="0"/>
                <a:cs typeface="Arial" panose="020B0604020202020204" pitchFamily="34" charset="0"/>
              </a:defRPr>
            </a:lvl1pPr>
            <a:lvl2pPr>
              <a:defRPr>
                <a:solidFill>
                  <a:srgbClr val="FFFFFF"/>
                </a:solidFill>
                <a:latin typeface="Arial" panose="020B0604020202020204" pitchFamily="34" charset="0"/>
                <a:cs typeface="Arial" panose="020B0604020202020204" pitchFamily="34" charset="0"/>
              </a:defRPr>
            </a:lvl2pPr>
            <a:lvl3pPr>
              <a:defRPr>
                <a:solidFill>
                  <a:srgbClr val="FFFFFF"/>
                </a:solidFill>
                <a:latin typeface="Arial" panose="020B0604020202020204" pitchFamily="34" charset="0"/>
                <a:cs typeface="Arial" panose="020B0604020202020204" pitchFamily="34" charset="0"/>
              </a:defRPr>
            </a:lvl3pPr>
            <a:lvl4pPr>
              <a:defRPr>
                <a:solidFill>
                  <a:srgbClr val="FFFFFF"/>
                </a:solidFill>
                <a:latin typeface="Arial" panose="020B0604020202020204" pitchFamily="34" charset="0"/>
                <a:cs typeface="Arial" panose="020B0604020202020204" pitchFamily="34" charset="0"/>
              </a:defRPr>
            </a:lvl4pPr>
            <a:lvl5pPr>
              <a:defRPr>
                <a:solidFill>
                  <a:srgbClr val="FFFFFF"/>
                </a:solidFill>
                <a:latin typeface="Arial" panose="020B0604020202020204" pitchFamily="34" charset="0"/>
                <a:cs typeface="Arial" panose="020B0604020202020204" pitchFamily="34" charset="0"/>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963" y="5692287"/>
            <a:ext cx="820767" cy="1005547"/>
          </a:xfrm>
          <a:prstGeom prst="rect">
            <a:avLst/>
          </a:prstGeom>
        </p:spPr>
      </p:pic>
    </p:spTree>
    <p:extLst>
      <p:ext uri="{BB962C8B-B14F-4D97-AF65-F5344CB8AC3E}">
        <p14:creationId xmlns:p14="http://schemas.microsoft.com/office/powerpoint/2010/main" val="344554077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userDrawn="1">
          <p15:clr>
            <a:srgbClr val="FBAE40"/>
          </p15:clr>
        </p15:guide>
        <p15:guide id="2" orient="horz" pos="2160" userDrawn="1">
          <p15:clr>
            <a:srgbClr val="FBAE40"/>
          </p15:clr>
        </p15:guide>
        <p15:guide id="3" orient="horz" pos="346" userDrawn="1">
          <p15:clr>
            <a:srgbClr val="FBAE40"/>
          </p15:clr>
        </p15:guide>
        <p15:guide id="4" orient="horz" pos="3974" userDrawn="1">
          <p15:clr>
            <a:srgbClr val="FBAE40"/>
          </p15:clr>
        </p15:guide>
        <p15:guide id="5" pos="1345" userDrawn="1">
          <p15:clr>
            <a:srgbClr val="FBAE40"/>
          </p15:clr>
        </p15:guide>
        <p15:guide id="6" pos="6335"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MitBild1">
    <p:spTree>
      <p:nvGrpSpPr>
        <p:cNvPr id="1" name=""/>
        <p:cNvGrpSpPr/>
        <p:nvPr/>
      </p:nvGrpSpPr>
      <p:grpSpPr>
        <a:xfrm>
          <a:off x="0" y="0"/>
          <a:ext cx="0" cy="0"/>
          <a:chOff x="0" y="0"/>
          <a:chExt cx="0" cy="0"/>
        </a:xfrm>
      </p:grpSpPr>
      <p:sp>
        <p:nvSpPr>
          <p:cNvPr id="2" name="Titel 1"/>
          <p:cNvSpPr>
            <a:spLocks noGrp="1"/>
          </p:cNvSpPr>
          <p:nvPr>
            <p:ph type="title"/>
          </p:nvPr>
        </p:nvSpPr>
        <p:spPr>
          <a:xfrm>
            <a:off x="6096000" y="549275"/>
            <a:ext cx="5761038" cy="719396"/>
          </a:xfrm>
        </p:spPr>
        <p:txBody>
          <a:bodyPr/>
          <a:lstStyle>
            <a:lvl1pPr algn="l">
              <a:defRPr/>
            </a:lvl1pPr>
          </a:lstStyle>
          <a:p>
            <a:r>
              <a:rPr lang="de-DE" smtClean="0"/>
              <a:t>Titelmasterformat durch Klicken bearbeiten</a:t>
            </a:r>
            <a:endParaRPr lang="de-DE"/>
          </a:p>
        </p:txBody>
      </p:sp>
      <p:sp>
        <p:nvSpPr>
          <p:cNvPr id="8" name="Bildplatzhalter 4"/>
          <p:cNvSpPr>
            <a:spLocks noGrp="1"/>
          </p:cNvSpPr>
          <p:nvPr>
            <p:ph type="pic" sz="quarter" idx="10"/>
          </p:nvPr>
        </p:nvSpPr>
        <p:spPr>
          <a:xfrm>
            <a:off x="0" y="0"/>
            <a:ext cx="6096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4391488 w 6096000"/>
              <a:gd name="connsiteY2" fmla="*/ 6858000 h 6858000"/>
              <a:gd name="connsiteX3" fmla="*/ 0 w 6096000"/>
              <a:gd name="connsiteY3" fmla="*/ 6858000 h 6858000"/>
              <a:gd name="connsiteX4" fmla="*/ 0 w 609600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6858000">
                <a:moveTo>
                  <a:pt x="0" y="0"/>
                </a:moveTo>
                <a:lnTo>
                  <a:pt x="6096000" y="0"/>
                </a:lnTo>
                <a:lnTo>
                  <a:pt x="4391488" y="6858000"/>
                </a:lnTo>
                <a:lnTo>
                  <a:pt x="0" y="6858000"/>
                </a:lnTo>
                <a:lnTo>
                  <a:pt x="0" y="0"/>
                </a:lnTo>
                <a:close/>
              </a:path>
            </a:pathLst>
          </a:custGeom>
          <a:solidFill>
            <a:schemeClr val="bg1"/>
          </a:solidFill>
        </p:spPr>
        <p:txBody>
          <a:bodyPr/>
          <a:lstStyle/>
          <a:p>
            <a:endParaRPr lang="de-DE" dirty="0"/>
          </a:p>
        </p:txBody>
      </p:sp>
      <p:sp>
        <p:nvSpPr>
          <p:cNvPr id="5" name="Textplatzhalter 14"/>
          <p:cNvSpPr>
            <a:spLocks noGrp="1"/>
          </p:cNvSpPr>
          <p:nvPr>
            <p:ph type="body" sz="quarter" idx="17" hasCustomPrompt="1"/>
          </p:nvPr>
        </p:nvSpPr>
        <p:spPr>
          <a:xfrm>
            <a:off x="6096000" y="1468700"/>
            <a:ext cx="5761038" cy="4840025"/>
          </a:xfrm>
        </p:spPr>
        <p:txBody>
          <a:bodyPr vert="horz" lIns="0" tIns="0" rIns="0" bIns="0" numCol="1" rtlCol="0" anchor="t">
            <a:noAutofit/>
          </a:bodyPr>
          <a:lstStyle>
            <a:lvl1pPr marL="0" indent="0">
              <a:lnSpc>
                <a:spcPct val="100000"/>
              </a:lnSpc>
              <a:buFont typeface="Calibri" panose="020F0502020204030204" pitchFamily="34" charset="0"/>
              <a:buNone/>
              <a:defRPr lang="de-DE" sz="1800" b="0" cap="none" spc="0" baseline="0" dirty="0">
                <a:ln w="0">
                  <a:noFill/>
                </a:ln>
                <a:solidFill>
                  <a:srgbClr val="000000"/>
                </a:solidFill>
                <a:effectLst>
                  <a:outerShdw blurRad="38100" dist="19050" dir="2700000" algn="tl" rotWithShape="0">
                    <a:schemeClr val="dk1">
                      <a:alpha val="40000"/>
                    </a:schemeClr>
                  </a:outerShdw>
                </a:effectLst>
                <a:latin typeface="+mn-lt"/>
                <a:ea typeface="+mj-ea"/>
                <a:cs typeface="+mj-cs"/>
              </a:defRPr>
            </a:lvl1pPr>
          </a:lstStyle>
          <a:p>
            <a:pPr lvl="0">
              <a:spcBef>
                <a:spcPct val="0"/>
              </a:spcBef>
            </a:pPr>
            <a:r>
              <a:rPr lang="de-DE" dirty="0" smtClean="0"/>
              <a:t>Textfeld</a:t>
            </a:r>
          </a:p>
        </p:txBody>
      </p:sp>
      <p:pic>
        <p:nvPicPr>
          <p:cNvPr id="9" name="Grafik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6581" y="1710328"/>
            <a:ext cx="4044457" cy="4954990"/>
          </a:xfrm>
          <a:prstGeom prst="rect">
            <a:avLst/>
          </a:prstGeom>
        </p:spPr>
      </p:pic>
    </p:spTree>
    <p:extLst>
      <p:ext uri="{BB962C8B-B14F-4D97-AF65-F5344CB8AC3E}">
        <p14:creationId xmlns:p14="http://schemas.microsoft.com/office/powerpoint/2010/main" val="272227856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userDrawn="1">
          <p15:clr>
            <a:srgbClr val="FBAE40"/>
          </p15:clr>
        </p15:guide>
        <p15:guide id="3" pos="7680">
          <p15:clr>
            <a:srgbClr val="FBAE40"/>
          </p15:clr>
        </p15:guide>
        <p15:guide id="4" pos="7469">
          <p15:clr>
            <a:srgbClr val="FBAE40"/>
          </p15:clr>
        </p15:guide>
        <p15:guide id="5" orient="horz" pos="2160" userDrawn="1">
          <p15:clr>
            <a:srgbClr val="FBAE40"/>
          </p15:clr>
        </p15:guide>
        <p15:guide id="6" orient="horz" pos="3974" userDrawn="1">
          <p15:clr>
            <a:srgbClr val="FBAE40"/>
          </p15:clr>
        </p15:guide>
        <p15:guide id="7" orient="horz" pos="346"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MitBild2">
    <p:spTree>
      <p:nvGrpSpPr>
        <p:cNvPr id="1" name=""/>
        <p:cNvGrpSpPr/>
        <p:nvPr/>
      </p:nvGrpSpPr>
      <p:grpSpPr>
        <a:xfrm>
          <a:off x="0" y="0"/>
          <a:ext cx="0" cy="0"/>
          <a:chOff x="0" y="0"/>
          <a:chExt cx="0" cy="0"/>
        </a:xfrm>
      </p:grpSpPr>
      <p:sp>
        <p:nvSpPr>
          <p:cNvPr id="2" name="Titel 1"/>
          <p:cNvSpPr>
            <a:spLocks noGrp="1"/>
          </p:cNvSpPr>
          <p:nvPr>
            <p:ph type="title"/>
          </p:nvPr>
        </p:nvSpPr>
        <p:spPr>
          <a:xfrm>
            <a:off x="334963" y="549275"/>
            <a:ext cx="5761038" cy="719396"/>
          </a:xfrm>
        </p:spPr>
        <p:txBody>
          <a:bodyPr/>
          <a:lstStyle>
            <a:lvl1pPr algn="l">
              <a:defRPr/>
            </a:lvl1pPr>
          </a:lstStyle>
          <a:p>
            <a:r>
              <a:rPr lang="de-DE" dirty="0" smtClean="0"/>
              <a:t>Titelmasterformat durch Klicken bearbeiten</a:t>
            </a:r>
            <a:endParaRPr lang="de-DE" dirty="0"/>
          </a:p>
        </p:txBody>
      </p:sp>
      <p:sp>
        <p:nvSpPr>
          <p:cNvPr id="4" name="Bildplatzhalter 3"/>
          <p:cNvSpPr>
            <a:spLocks noGrp="1"/>
          </p:cNvSpPr>
          <p:nvPr>
            <p:ph type="pic" sz="quarter" idx="10"/>
          </p:nvPr>
        </p:nvSpPr>
        <p:spPr>
          <a:xfrm>
            <a:off x="6096000" y="0"/>
            <a:ext cx="6096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1627632 w 6096000"/>
              <a:gd name="connsiteY3" fmla="*/ 6858000 h 6858000"/>
              <a:gd name="connsiteX4" fmla="*/ 0 w 609600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6858000">
                <a:moveTo>
                  <a:pt x="0" y="0"/>
                </a:moveTo>
                <a:lnTo>
                  <a:pt x="6096000" y="0"/>
                </a:lnTo>
                <a:lnTo>
                  <a:pt x="6096000" y="6858000"/>
                </a:lnTo>
                <a:lnTo>
                  <a:pt x="1627632" y="6858000"/>
                </a:lnTo>
                <a:lnTo>
                  <a:pt x="0" y="0"/>
                </a:lnTo>
                <a:close/>
              </a:path>
            </a:pathLst>
          </a:custGeom>
          <a:solidFill>
            <a:schemeClr val="bg1"/>
          </a:solidFill>
        </p:spPr>
        <p:txBody>
          <a:bodyPr/>
          <a:lstStyle/>
          <a:p>
            <a:endParaRPr lang="de-DE"/>
          </a:p>
        </p:txBody>
      </p:sp>
      <p:pic>
        <p:nvPicPr>
          <p:cNvPr id="5" name="Grafik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35" y="1710328"/>
            <a:ext cx="4044457" cy="4954990"/>
          </a:xfrm>
          <a:prstGeom prst="rect">
            <a:avLst/>
          </a:prstGeom>
        </p:spPr>
      </p:pic>
    </p:spTree>
    <p:extLst>
      <p:ext uri="{BB962C8B-B14F-4D97-AF65-F5344CB8AC3E}">
        <p14:creationId xmlns:p14="http://schemas.microsoft.com/office/powerpoint/2010/main" val="300215102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974">
          <p15:clr>
            <a:srgbClr val="FBAE40"/>
          </p15:clr>
        </p15:guide>
        <p15:guide id="7" orient="horz" pos="34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MitBild3">
    <p:spTree>
      <p:nvGrpSpPr>
        <p:cNvPr id="1" name=""/>
        <p:cNvGrpSpPr/>
        <p:nvPr/>
      </p:nvGrpSpPr>
      <p:grpSpPr>
        <a:xfrm>
          <a:off x="0" y="0"/>
          <a:ext cx="0" cy="0"/>
          <a:chOff x="0" y="0"/>
          <a:chExt cx="0" cy="0"/>
        </a:xfrm>
      </p:grpSpPr>
      <p:sp>
        <p:nvSpPr>
          <p:cNvPr id="2" name="Titel 1"/>
          <p:cNvSpPr>
            <a:spLocks noGrp="1"/>
          </p:cNvSpPr>
          <p:nvPr>
            <p:ph type="title"/>
          </p:nvPr>
        </p:nvSpPr>
        <p:spPr>
          <a:xfrm>
            <a:off x="334964" y="549275"/>
            <a:ext cx="5761036" cy="719396"/>
          </a:xfrm>
        </p:spPr>
        <p:txBody>
          <a:bodyPr/>
          <a:lstStyle/>
          <a:p>
            <a:r>
              <a:rPr lang="de-DE" dirty="0" smtClean="0"/>
              <a:t>Titelmasterformat durch Klicken bearbeiten</a:t>
            </a:r>
            <a:endParaRPr lang="de-DE" dirty="0"/>
          </a:p>
        </p:txBody>
      </p:sp>
      <p:sp>
        <p:nvSpPr>
          <p:cNvPr id="7" name="Bildplatzhalter 4"/>
          <p:cNvSpPr>
            <a:spLocks noGrp="1"/>
          </p:cNvSpPr>
          <p:nvPr>
            <p:ph type="pic" sz="quarter" idx="10"/>
          </p:nvPr>
        </p:nvSpPr>
        <p:spPr>
          <a:xfrm>
            <a:off x="6096703" y="-230"/>
            <a:ext cx="6097123" cy="6864807"/>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4391488 w 6096000"/>
              <a:gd name="connsiteY2" fmla="*/ 6858000 h 6858000"/>
              <a:gd name="connsiteX3" fmla="*/ 0 w 6096000"/>
              <a:gd name="connsiteY3" fmla="*/ 6858000 h 6858000"/>
              <a:gd name="connsiteX4" fmla="*/ 0 w 6096000"/>
              <a:gd name="connsiteY4" fmla="*/ 0 h 6858000"/>
              <a:gd name="connsiteX0" fmla="*/ 0 w 6108455"/>
              <a:gd name="connsiteY0" fmla="*/ 0 h 6858000"/>
              <a:gd name="connsiteX1" fmla="*/ 6096000 w 6108455"/>
              <a:gd name="connsiteY1" fmla="*/ 0 h 6858000"/>
              <a:gd name="connsiteX2" fmla="*/ 6108455 w 6108455"/>
              <a:gd name="connsiteY2" fmla="*/ 6858000 h 6858000"/>
              <a:gd name="connsiteX3" fmla="*/ 0 w 6108455"/>
              <a:gd name="connsiteY3" fmla="*/ 6858000 h 6858000"/>
              <a:gd name="connsiteX4" fmla="*/ 0 w 6108455"/>
              <a:gd name="connsiteY4" fmla="*/ 0 h 6858000"/>
              <a:gd name="connsiteX0" fmla="*/ 0 w 6110280"/>
              <a:gd name="connsiteY0" fmla="*/ 0 h 6858000"/>
              <a:gd name="connsiteX1" fmla="*/ 6109157 w 6110280"/>
              <a:gd name="connsiteY1" fmla="*/ 0 h 6858000"/>
              <a:gd name="connsiteX2" fmla="*/ 6108455 w 6110280"/>
              <a:gd name="connsiteY2" fmla="*/ 6858000 h 6858000"/>
              <a:gd name="connsiteX3" fmla="*/ 0 w 6110280"/>
              <a:gd name="connsiteY3" fmla="*/ 6858000 h 6858000"/>
              <a:gd name="connsiteX4" fmla="*/ 0 w 6110280"/>
              <a:gd name="connsiteY4" fmla="*/ 0 h 6858000"/>
              <a:gd name="connsiteX0" fmla="*/ 1703810 w 7814090"/>
              <a:gd name="connsiteY0" fmla="*/ 0 h 6864578"/>
              <a:gd name="connsiteX1" fmla="*/ 7812967 w 7814090"/>
              <a:gd name="connsiteY1" fmla="*/ 0 h 6864578"/>
              <a:gd name="connsiteX2" fmla="*/ 7812265 w 7814090"/>
              <a:gd name="connsiteY2" fmla="*/ 6858000 h 6864578"/>
              <a:gd name="connsiteX3" fmla="*/ 0 w 7814090"/>
              <a:gd name="connsiteY3" fmla="*/ 6864578 h 6864578"/>
              <a:gd name="connsiteX4" fmla="*/ 1703810 w 7814090"/>
              <a:gd name="connsiteY4" fmla="*/ 0 h 6864578"/>
              <a:gd name="connsiteX0" fmla="*/ 3611551 w 7814090"/>
              <a:gd name="connsiteY0" fmla="*/ 0 h 6871157"/>
              <a:gd name="connsiteX1" fmla="*/ 7812967 w 7814090"/>
              <a:gd name="connsiteY1" fmla="*/ 6579 h 6871157"/>
              <a:gd name="connsiteX2" fmla="*/ 7812265 w 7814090"/>
              <a:gd name="connsiteY2" fmla="*/ 6864579 h 6871157"/>
              <a:gd name="connsiteX3" fmla="*/ 0 w 7814090"/>
              <a:gd name="connsiteY3" fmla="*/ 6871157 h 6871157"/>
              <a:gd name="connsiteX4" fmla="*/ 3611551 w 7814090"/>
              <a:gd name="connsiteY4" fmla="*/ 0 h 6871157"/>
              <a:gd name="connsiteX0" fmla="*/ 1894584 w 6097123"/>
              <a:gd name="connsiteY0" fmla="*/ 0 h 6871157"/>
              <a:gd name="connsiteX1" fmla="*/ 6096000 w 6097123"/>
              <a:gd name="connsiteY1" fmla="*/ 6579 h 6871157"/>
              <a:gd name="connsiteX2" fmla="*/ 6095298 w 6097123"/>
              <a:gd name="connsiteY2" fmla="*/ 6864579 h 6871157"/>
              <a:gd name="connsiteX3" fmla="*/ 0 w 6097123"/>
              <a:gd name="connsiteY3" fmla="*/ 6871157 h 6871157"/>
              <a:gd name="connsiteX4" fmla="*/ 1894584 w 6097123"/>
              <a:gd name="connsiteY4" fmla="*/ 0 h 6871157"/>
              <a:gd name="connsiteX0" fmla="*/ 1723134 w 6097123"/>
              <a:gd name="connsiteY0" fmla="*/ 0 h 6864807"/>
              <a:gd name="connsiteX1" fmla="*/ 6096000 w 6097123"/>
              <a:gd name="connsiteY1" fmla="*/ 229 h 6864807"/>
              <a:gd name="connsiteX2" fmla="*/ 6095298 w 6097123"/>
              <a:gd name="connsiteY2" fmla="*/ 6858229 h 6864807"/>
              <a:gd name="connsiteX3" fmla="*/ 0 w 6097123"/>
              <a:gd name="connsiteY3" fmla="*/ 6864807 h 6864807"/>
              <a:gd name="connsiteX4" fmla="*/ 1723134 w 6097123"/>
              <a:gd name="connsiteY4" fmla="*/ 0 h 6864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7123" h="6864807">
                <a:moveTo>
                  <a:pt x="1723134" y="0"/>
                </a:moveTo>
                <a:lnTo>
                  <a:pt x="6096000" y="229"/>
                </a:lnTo>
                <a:cubicBezTo>
                  <a:pt x="6100152" y="2286229"/>
                  <a:pt x="6091146" y="4572229"/>
                  <a:pt x="6095298" y="6858229"/>
                </a:cubicBezTo>
                <a:lnTo>
                  <a:pt x="0" y="6864807"/>
                </a:lnTo>
                <a:lnTo>
                  <a:pt x="1723134" y="0"/>
                </a:lnTo>
                <a:close/>
              </a:path>
            </a:pathLst>
          </a:custGeom>
          <a:solidFill>
            <a:schemeClr val="bg1"/>
          </a:solidFill>
        </p:spPr>
        <p:txBody>
          <a:bodyPr/>
          <a:lstStyle>
            <a:lvl1pPr algn="r">
              <a:defRPr/>
            </a:lvl1pPr>
          </a:lstStyle>
          <a:p>
            <a:endParaRPr lang="de-DE"/>
          </a:p>
        </p:txBody>
      </p:sp>
      <p:pic>
        <p:nvPicPr>
          <p:cNvPr id="5" name="Grafik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36013" y="1710328"/>
            <a:ext cx="4044457" cy="4954990"/>
          </a:xfrm>
          <a:prstGeom prst="rect">
            <a:avLst/>
          </a:prstGeom>
        </p:spPr>
      </p:pic>
    </p:spTree>
    <p:extLst>
      <p:ext uri="{BB962C8B-B14F-4D97-AF65-F5344CB8AC3E}">
        <p14:creationId xmlns:p14="http://schemas.microsoft.com/office/powerpoint/2010/main" val="18202795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userDrawn="1">
          <p15:clr>
            <a:srgbClr val="FBAE40"/>
          </p15:clr>
        </p15:guide>
        <p15:guide id="3" pos="7680">
          <p15:clr>
            <a:srgbClr val="FBAE40"/>
          </p15:clr>
        </p15:guide>
        <p15:guide id="4" pos="7469">
          <p15:clr>
            <a:srgbClr val="FBAE40"/>
          </p15:clr>
        </p15:guide>
        <p15:guide id="0" orient="horz" pos="2160" userDrawn="1">
          <p15:clr>
            <a:srgbClr val="FBAE40"/>
          </p15:clr>
        </p15:guide>
        <p15:guide id="5" orient="horz" pos="346" userDrawn="1">
          <p15:clr>
            <a:srgbClr val="FBAE40"/>
          </p15:clr>
        </p15:guide>
        <p15:guide id="6" orient="horz" pos="3974"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MitBild4">
    <p:spTree>
      <p:nvGrpSpPr>
        <p:cNvPr id="1" name=""/>
        <p:cNvGrpSpPr/>
        <p:nvPr/>
      </p:nvGrpSpPr>
      <p:grpSpPr>
        <a:xfrm>
          <a:off x="0" y="0"/>
          <a:ext cx="0" cy="0"/>
          <a:chOff x="0" y="0"/>
          <a:chExt cx="0" cy="0"/>
        </a:xfrm>
      </p:grpSpPr>
      <p:sp>
        <p:nvSpPr>
          <p:cNvPr id="2" name="Titel 1"/>
          <p:cNvSpPr>
            <a:spLocks noGrp="1"/>
          </p:cNvSpPr>
          <p:nvPr>
            <p:ph type="title"/>
          </p:nvPr>
        </p:nvSpPr>
        <p:spPr>
          <a:xfrm>
            <a:off x="6096002" y="549275"/>
            <a:ext cx="5761036" cy="719396"/>
          </a:xfrm>
        </p:spPr>
        <p:txBody>
          <a:bodyPr anchor="t"/>
          <a:lstStyle/>
          <a:p>
            <a:r>
              <a:rPr lang="de-DE" dirty="0" smtClean="0"/>
              <a:t>Titelmasterformat durch Klicken bearbeiten</a:t>
            </a:r>
            <a:endParaRPr lang="de-DE" dirty="0"/>
          </a:p>
        </p:txBody>
      </p:sp>
      <p:sp>
        <p:nvSpPr>
          <p:cNvPr id="4" name="Bildplatzhalter 3"/>
          <p:cNvSpPr>
            <a:spLocks noGrp="1"/>
          </p:cNvSpPr>
          <p:nvPr>
            <p:ph type="pic" sz="quarter" idx="10"/>
          </p:nvPr>
        </p:nvSpPr>
        <p:spPr>
          <a:xfrm>
            <a:off x="0" y="-9144"/>
            <a:ext cx="6096000" cy="686714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9144 h 6867144"/>
              <a:gd name="connsiteX1" fmla="*/ 4477512 w 6096000"/>
              <a:gd name="connsiteY1" fmla="*/ 0 h 6867144"/>
              <a:gd name="connsiteX2" fmla="*/ 6096000 w 6096000"/>
              <a:gd name="connsiteY2" fmla="*/ 6867144 h 6867144"/>
              <a:gd name="connsiteX3" fmla="*/ 0 w 6096000"/>
              <a:gd name="connsiteY3" fmla="*/ 6867144 h 6867144"/>
              <a:gd name="connsiteX4" fmla="*/ 0 w 6096000"/>
              <a:gd name="connsiteY4" fmla="*/ 9144 h 6867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6867144">
                <a:moveTo>
                  <a:pt x="0" y="9144"/>
                </a:moveTo>
                <a:lnTo>
                  <a:pt x="4477512" y="0"/>
                </a:lnTo>
                <a:lnTo>
                  <a:pt x="6096000" y="6867144"/>
                </a:lnTo>
                <a:lnTo>
                  <a:pt x="0" y="6867144"/>
                </a:lnTo>
                <a:lnTo>
                  <a:pt x="0" y="9144"/>
                </a:lnTo>
                <a:close/>
              </a:path>
            </a:pathLst>
          </a:custGeom>
          <a:solidFill>
            <a:schemeClr val="bg1"/>
          </a:solidFill>
        </p:spPr>
        <p:txBody>
          <a:bodyPr/>
          <a:lstStyle/>
          <a:p>
            <a:endParaRPr lang="de-DE"/>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91134" y="3627788"/>
            <a:ext cx="2465903" cy="3021054"/>
          </a:xfrm>
          <a:prstGeom prst="rect">
            <a:avLst/>
          </a:prstGeom>
        </p:spPr>
      </p:pic>
    </p:spTree>
    <p:extLst>
      <p:ext uri="{BB962C8B-B14F-4D97-AF65-F5344CB8AC3E}">
        <p14:creationId xmlns:p14="http://schemas.microsoft.com/office/powerpoint/2010/main" val="2712890528"/>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MitBild5">
    <p:spTree>
      <p:nvGrpSpPr>
        <p:cNvPr id="1" name=""/>
        <p:cNvGrpSpPr/>
        <p:nvPr/>
      </p:nvGrpSpPr>
      <p:grpSpPr>
        <a:xfrm>
          <a:off x="0" y="0"/>
          <a:ext cx="0" cy="0"/>
          <a:chOff x="0" y="0"/>
          <a:chExt cx="0" cy="0"/>
        </a:xfrm>
      </p:grpSpPr>
      <p:sp>
        <p:nvSpPr>
          <p:cNvPr id="2" name="Titel 1"/>
          <p:cNvSpPr>
            <a:spLocks noGrp="1"/>
          </p:cNvSpPr>
          <p:nvPr>
            <p:ph type="title"/>
          </p:nvPr>
        </p:nvSpPr>
        <p:spPr>
          <a:xfrm>
            <a:off x="334964" y="549275"/>
            <a:ext cx="3981004" cy="719396"/>
          </a:xfrm>
        </p:spPr>
        <p:txBody>
          <a:bodyPr anchor="t"/>
          <a:lstStyle/>
          <a:p>
            <a:r>
              <a:rPr lang="de-DE" dirty="0" smtClean="0"/>
              <a:t>Titelmasterformat durch Klicken bearbeiten</a:t>
            </a:r>
            <a:endParaRPr lang="de-DE" dirty="0"/>
          </a:p>
        </p:txBody>
      </p:sp>
      <p:sp>
        <p:nvSpPr>
          <p:cNvPr id="9" name="Bildplatzhalter 4"/>
          <p:cNvSpPr>
            <a:spLocks noGrp="1"/>
          </p:cNvSpPr>
          <p:nvPr>
            <p:ph type="pic" sz="quarter" idx="10"/>
          </p:nvPr>
        </p:nvSpPr>
        <p:spPr>
          <a:xfrm>
            <a:off x="3670301" y="-230"/>
            <a:ext cx="8523526" cy="6864807"/>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4391488 w 6096000"/>
              <a:gd name="connsiteY2" fmla="*/ 6858000 h 6858000"/>
              <a:gd name="connsiteX3" fmla="*/ 0 w 6096000"/>
              <a:gd name="connsiteY3" fmla="*/ 6858000 h 6858000"/>
              <a:gd name="connsiteX4" fmla="*/ 0 w 6096000"/>
              <a:gd name="connsiteY4" fmla="*/ 0 h 6858000"/>
              <a:gd name="connsiteX0" fmla="*/ 0 w 6108455"/>
              <a:gd name="connsiteY0" fmla="*/ 0 h 6858000"/>
              <a:gd name="connsiteX1" fmla="*/ 6096000 w 6108455"/>
              <a:gd name="connsiteY1" fmla="*/ 0 h 6858000"/>
              <a:gd name="connsiteX2" fmla="*/ 6108455 w 6108455"/>
              <a:gd name="connsiteY2" fmla="*/ 6858000 h 6858000"/>
              <a:gd name="connsiteX3" fmla="*/ 0 w 6108455"/>
              <a:gd name="connsiteY3" fmla="*/ 6858000 h 6858000"/>
              <a:gd name="connsiteX4" fmla="*/ 0 w 6108455"/>
              <a:gd name="connsiteY4" fmla="*/ 0 h 6858000"/>
              <a:gd name="connsiteX0" fmla="*/ 0 w 6110280"/>
              <a:gd name="connsiteY0" fmla="*/ 0 h 6858000"/>
              <a:gd name="connsiteX1" fmla="*/ 6109157 w 6110280"/>
              <a:gd name="connsiteY1" fmla="*/ 0 h 6858000"/>
              <a:gd name="connsiteX2" fmla="*/ 6108455 w 6110280"/>
              <a:gd name="connsiteY2" fmla="*/ 6858000 h 6858000"/>
              <a:gd name="connsiteX3" fmla="*/ 0 w 6110280"/>
              <a:gd name="connsiteY3" fmla="*/ 6858000 h 6858000"/>
              <a:gd name="connsiteX4" fmla="*/ 0 w 6110280"/>
              <a:gd name="connsiteY4" fmla="*/ 0 h 6858000"/>
              <a:gd name="connsiteX0" fmla="*/ 1703810 w 7814090"/>
              <a:gd name="connsiteY0" fmla="*/ 0 h 6864578"/>
              <a:gd name="connsiteX1" fmla="*/ 7812967 w 7814090"/>
              <a:gd name="connsiteY1" fmla="*/ 0 h 6864578"/>
              <a:gd name="connsiteX2" fmla="*/ 7812265 w 7814090"/>
              <a:gd name="connsiteY2" fmla="*/ 6858000 h 6864578"/>
              <a:gd name="connsiteX3" fmla="*/ 0 w 7814090"/>
              <a:gd name="connsiteY3" fmla="*/ 6864578 h 6864578"/>
              <a:gd name="connsiteX4" fmla="*/ 1703810 w 7814090"/>
              <a:gd name="connsiteY4" fmla="*/ 0 h 6864578"/>
              <a:gd name="connsiteX0" fmla="*/ 3611551 w 7814090"/>
              <a:gd name="connsiteY0" fmla="*/ 0 h 6871157"/>
              <a:gd name="connsiteX1" fmla="*/ 7812967 w 7814090"/>
              <a:gd name="connsiteY1" fmla="*/ 6579 h 6871157"/>
              <a:gd name="connsiteX2" fmla="*/ 7812265 w 7814090"/>
              <a:gd name="connsiteY2" fmla="*/ 6864579 h 6871157"/>
              <a:gd name="connsiteX3" fmla="*/ 0 w 7814090"/>
              <a:gd name="connsiteY3" fmla="*/ 6871157 h 6871157"/>
              <a:gd name="connsiteX4" fmla="*/ 3611551 w 7814090"/>
              <a:gd name="connsiteY4" fmla="*/ 0 h 6871157"/>
              <a:gd name="connsiteX0" fmla="*/ 1894584 w 6097123"/>
              <a:gd name="connsiteY0" fmla="*/ 0 h 6871157"/>
              <a:gd name="connsiteX1" fmla="*/ 6096000 w 6097123"/>
              <a:gd name="connsiteY1" fmla="*/ 6579 h 6871157"/>
              <a:gd name="connsiteX2" fmla="*/ 6095298 w 6097123"/>
              <a:gd name="connsiteY2" fmla="*/ 6864579 h 6871157"/>
              <a:gd name="connsiteX3" fmla="*/ 0 w 6097123"/>
              <a:gd name="connsiteY3" fmla="*/ 6871157 h 6871157"/>
              <a:gd name="connsiteX4" fmla="*/ 1894584 w 6097123"/>
              <a:gd name="connsiteY4" fmla="*/ 0 h 6871157"/>
              <a:gd name="connsiteX0" fmla="*/ 1723134 w 6097123"/>
              <a:gd name="connsiteY0" fmla="*/ 0 h 6864807"/>
              <a:gd name="connsiteX1" fmla="*/ 6096000 w 6097123"/>
              <a:gd name="connsiteY1" fmla="*/ 229 h 6864807"/>
              <a:gd name="connsiteX2" fmla="*/ 6095298 w 6097123"/>
              <a:gd name="connsiteY2" fmla="*/ 6858229 h 6864807"/>
              <a:gd name="connsiteX3" fmla="*/ 0 w 6097123"/>
              <a:gd name="connsiteY3" fmla="*/ 6864807 h 6864807"/>
              <a:gd name="connsiteX4" fmla="*/ 1723134 w 6097123"/>
              <a:gd name="connsiteY4" fmla="*/ 0 h 6864807"/>
              <a:gd name="connsiteX0" fmla="*/ 583916 w 6097123"/>
              <a:gd name="connsiteY0" fmla="*/ 0 h 6864807"/>
              <a:gd name="connsiteX1" fmla="*/ 6096000 w 6097123"/>
              <a:gd name="connsiteY1" fmla="*/ 229 h 6864807"/>
              <a:gd name="connsiteX2" fmla="*/ 6095298 w 6097123"/>
              <a:gd name="connsiteY2" fmla="*/ 6858229 h 6864807"/>
              <a:gd name="connsiteX3" fmla="*/ 0 w 6097123"/>
              <a:gd name="connsiteY3" fmla="*/ 6864807 h 6864807"/>
              <a:gd name="connsiteX4" fmla="*/ 583916 w 6097123"/>
              <a:gd name="connsiteY4" fmla="*/ 0 h 6864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7123" h="6864807">
                <a:moveTo>
                  <a:pt x="583916" y="0"/>
                </a:moveTo>
                <a:lnTo>
                  <a:pt x="6096000" y="229"/>
                </a:lnTo>
                <a:cubicBezTo>
                  <a:pt x="6100152" y="2286229"/>
                  <a:pt x="6091146" y="4572229"/>
                  <a:pt x="6095298" y="6858229"/>
                </a:cubicBezTo>
                <a:lnTo>
                  <a:pt x="0" y="6864807"/>
                </a:lnTo>
                <a:lnTo>
                  <a:pt x="583916" y="0"/>
                </a:lnTo>
                <a:close/>
              </a:path>
            </a:pathLst>
          </a:custGeom>
          <a:solidFill>
            <a:schemeClr val="bg1"/>
          </a:solidFill>
        </p:spPr>
        <p:txBody>
          <a:bodyPr/>
          <a:lstStyle>
            <a:lvl1pPr algn="r">
              <a:defRPr/>
            </a:lvl1pPr>
          </a:lstStyle>
          <a:p>
            <a:endParaRPr lang="de-DE"/>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964" y="3627788"/>
            <a:ext cx="2465903" cy="3021054"/>
          </a:xfrm>
          <a:prstGeom prst="rect">
            <a:avLst/>
          </a:prstGeom>
        </p:spPr>
      </p:pic>
    </p:spTree>
    <p:extLst>
      <p:ext uri="{BB962C8B-B14F-4D97-AF65-F5344CB8AC3E}">
        <p14:creationId xmlns:p14="http://schemas.microsoft.com/office/powerpoint/2010/main" val="173056222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MitBild6">
    <p:spTree>
      <p:nvGrpSpPr>
        <p:cNvPr id="1" name=""/>
        <p:cNvGrpSpPr/>
        <p:nvPr/>
      </p:nvGrpSpPr>
      <p:grpSpPr>
        <a:xfrm>
          <a:off x="0" y="0"/>
          <a:ext cx="0" cy="0"/>
          <a:chOff x="0" y="0"/>
          <a:chExt cx="0" cy="0"/>
        </a:xfrm>
      </p:grpSpPr>
      <p:sp>
        <p:nvSpPr>
          <p:cNvPr id="2" name="Titel 1"/>
          <p:cNvSpPr>
            <a:spLocks noGrp="1"/>
          </p:cNvSpPr>
          <p:nvPr>
            <p:ph type="title"/>
          </p:nvPr>
        </p:nvSpPr>
        <p:spPr>
          <a:xfrm>
            <a:off x="7946136" y="549275"/>
            <a:ext cx="3910900" cy="719396"/>
          </a:xfrm>
        </p:spPr>
        <p:txBody>
          <a:bodyPr anchor="t"/>
          <a:lstStyle/>
          <a:p>
            <a:r>
              <a:rPr lang="de-DE" dirty="0" smtClean="0"/>
              <a:t>Titelmasterformat durch Klicken bearbeiten</a:t>
            </a:r>
            <a:endParaRPr lang="de-DE" dirty="0"/>
          </a:p>
        </p:txBody>
      </p:sp>
      <p:sp>
        <p:nvSpPr>
          <p:cNvPr id="4" name="Bildplatzhalter 3"/>
          <p:cNvSpPr>
            <a:spLocks noGrp="1"/>
          </p:cNvSpPr>
          <p:nvPr>
            <p:ph type="pic" sz="quarter" idx="10"/>
          </p:nvPr>
        </p:nvSpPr>
        <p:spPr>
          <a:xfrm>
            <a:off x="0" y="0"/>
            <a:ext cx="8903208" cy="686714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7714488"/>
              <a:gd name="connsiteY0" fmla="*/ 0 h 6858000"/>
              <a:gd name="connsiteX1" fmla="*/ 7714488 w 7714488"/>
              <a:gd name="connsiteY1" fmla="*/ 0 h 6858000"/>
              <a:gd name="connsiteX2" fmla="*/ 6096000 w 7714488"/>
              <a:gd name="connsiteY2" fmla="*/ 6858000 h 6858000"/>
              <a:gd name="connsiteX3" fmla="*/ 0 w 7714488"/>
              <a:gd name="connsiteY3" fmla="*/ 6858000 h 6858000"/>
              <a:gd name="connsiteX4" fmla="*/ 0 w 7714488"/>
              <a:gd name="connsiteY4" fmla="*/ 0 h 6858000"/>
              <a:gd name="connsiteX0" fmla="*/ 0 w 8903208"/>
              <a:gd name="connsiteY0" fmla="*/ 0 h 6867144"/>
              <a:gd name="connsiteX1" fmla="*/ 7714488 w 8903208"/>
              <a:gd name="connsiteY1" fmla="*/ 0 h 6867144"/>
              <a:gd name="connsiteX2" fmla="*/ 8903208 w 8903208"/>
              <a:gd name="connsiteY2" fmla="*/ 6867144 h 6867144"/>
              <a:gd name="connsiteX3" fmla="*/ 0 w 8903208"/>
              <a:gd name="connsiteY3" fmla="*/ 6858000 h 6867144"/>
              <a:gd name="connsiteX4" fmla="*/ 0 w 8903208"/>
              <a:gd name="connsiteY4" fmla="*/ 0 h 6867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03208" h="6867144">
                <a:moveTo>
                  <a:pt x="0" y="0"/>
                </a:moveTo>
                <a:lnTo>
                  <a:pt x="7714488" y="0"/>
                </a:lnTo>
                <a:lnTo>
                  <a:pt x="8903208" y="6867144"/>
                </a:lnTo>
                <a:lnTo>
                  <a:pt x="0" y="6858000"/>
                </a:lnTo>
                <a:lnTo>
                  <a:pt x="0" y="0"/>
                </a:lnTo>
                <a:close/>
              </a:path>
            </a:pathLst>
          </a:custGeom>
          <a:solidFill>
            <a:schemeClr val="bg1"/>
          </a:solidFill>
        </p:spPr>
        <p:txBody>
          <a:bodyPr/>
          <a:lstStyle/>
          <a:p>
            <a:endParaRPr lang="de-DE"/>
          </a:p>
        </p:txBody>
      </p:sp>
      <p:pic>
        <p:nvPicPr>
          <p:cNvPr id="5" name="Grafik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91134" y="3627788"/>
            <a:ext cx="2465903" cy="3021054"/>
          </a:xfrm>
          <a:prstGeom prst="rect">
            <a:avLst/>
          </a:prstGeom>
        </p:spPr>
      </p:pic>
    </p:spTree>
    <p:extLst>
      <p:ext uri="{BB962C8B-B14F-4D97-AF65-F5344CB8AC3E}">
        <p14:creationId xmlns:p14="http://schemas.microsoft.com/office/powerpoint/2010/main" val="322310832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MitBild7">
    <p:spTree>
      <p:nvGrpSpPr>
        <p:cNvPr id="1" name=""/>
        <p:cNvGrpSpPr/>
        <p:nvPr/>
      </p:nvGrpSpPr>
      <p:grpSpPr>
        <a:xfrm>
          <a:off x="0" y="0"/>
          <a:ext cx="0" cy="0"/>
          <a:chOff x="0" y="0"/>
          <a:chExt cx="0" cy="0"/>
        </a:xfrm>
      </p:grpSpPr>
      <p:sp>
        <p:nvSpPr>
          <p:cNvPr id="7" name="Bildplatzhalter 4"/>
          <p:cNvSpPr>
            <a:spLocks noGrp="1"/>
          </p:cNvSpPr>
          <p:nvPr>
            <p:ph type="pic" sz="quarter" idx="10"/>
          </p:nvPr>
        </p:nvSpPr>
        <p:spPr>
          <a:xfrm>
            <a:off x="525780" y="-230"/>
            <a:ext cx="11668047" cy="6864807"/>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4391488 w 6096000"/>
              <a:gd name="connsiteY2" fmla="*/ 6858000 h 6858000"/>
              <a:gd name="connsiteX3" fmla="*/ 0 w 6096000"/>
              <a:gd name="connsiteY3" fmla="*/ 6858000 h 6858000"/>
              <a:gd name="connsiteX4" fmla="*/ 0 w 6096000"/>
              <a:gd name="connsiteY4" fmla="*/ 0 h 6858000"/>
              <a:gd name="connsiteX0" fmla="*/ 0 w 6108455"/>
              <a:gd name="connsiteY0" fmla="*/ 0 h 6858000"/>
              <a:gd name="connsiteX1" fmla="*/ 6096000 w 6108455"/>
              <a:gd name="connsiteY1" fmla="*/ 0 h 6858000"/>
              <a:gd name="connsiteX2" fmla="*/ 6108455 w 6108455"/>
              <a:gd name="connsiteY2" fmla="*/ 6858000 h 6858000"/>
              <a:gd name="connsiteX3" fmla="*/ 0 w 6108455"/>
              <a:gd name="connsiteY3" fmla="*/ 6858000 h 6858000"/>
              <a:gd name="connsiteX4" fmla="*/ 0 w 6108455"/>
              <a:gd name="connsiteY4" fmla="*/ 0 h 6858000"/>
              <a:gd name="connsiteX0" fmla="*/ 0 w 6110280"/>
              <a:gd name="connsiteY0" fmla="*/ 0 h 6858000"/>
              <a:gd name="connsiteX1" fmla="*/ 6109157 w 6110280"/>
              <a:gd name="connsiteY1" fmla="*/ 0 h 6858000"/>
              <a:gd name="connsiteX2" fmla="*/ 6108455 w 6110280"/>
              <a:gd name="connsiteY2" fmla="*/ 6858000 h 6858000"/>
              <a:gd name="connsiteX3" fmla="*/ 0 w 6110280"/>
              <a:gd name="connsiteY3" fmla="*/ 6858000 h 6858000"/>
              <a:gd name="connsiteX4" fmla="*/ 0 w 6110280"/>
              <a:gd name="connsiteY4" fmla="*/ 0 h 6858000"/>
              <a:gd name="connsiteX0" fmla="*/ 1703810 w 7814090"/>
              <a:gd name="connsiteY0" fmla="*/ 0 h 6864578"/>
              <a:gd name="connsiteX1" fmla="*/ 7812967 w 7814090"/>
              <a:gd name="connsiteY1" fmla="*/ 0 h 6864578"/>
              <a:gd name="connsiteX2" fmla="*/ 7812265 w 7814090"/>
              <a:gd name="connsiteY2" fmla="*/ 6858000 h 6864578"/>
              <a:gd name="connsiteX3" fmla="*/ 0 w 7814090"/>
              <a:gd name="connsiteY3" fmla="*/ 6864578 h 6864578"/>
              <a:gd name="connsiteX4" fmla="*/ 1703810 w 7814090"/>
              <a:gd name="connsiteY4" fmla="*/ 0 h 6864578"/>
              <a:gd name="connsiteX0" fmla="*/ 3611551 w 7814090"/>
              <a:gd name="connsiteY0" fmla="*/ 0 h 6871157"/>
              <a:gd name="connsiteX1" fmla="*/ 7812967 w 7814090"/>
              <a:gd name="connsiteY1" fmla="*/ 6579 h 6871157"/>
              <a:gd name="connsiteX2" fmla="*/ 7812265 w 7814090"/>
              <a:gd name="connsiteY2" fmla="*/ 6864579 h 6871157"/>
              <a:gd name="connsiteX3" fmla="*/ 0 w 7814090"/>
              <a:gd name="connsiteY3" fmla="*/ 6871157 h 6871157"/>
              <a:gd name="connsiteX4" fmla="*/ 3611551 w 7814090"/>
              <a:gd name="connsiteY4" fmla="*/ 0 h 6871157"/>
              <a:gd name="connsiteX0" fmla="*/ 1894584 w 6097123"/>
              <a:gd name="connsiteY0" fmla="*/ 0 h 6871157"/>
              <a:gd name="connsiteX1" fmla="*/ 6096000 w 6097123"/>
              <a:gd name="connsiteY1" fmla="*/ 6579 h 6871157"/>
              <a:gd name="connsiteX2" fmla="*/ 6095298 w 6097123"/>
              <a:gd name="connsiteY2" fmla="*/ 6864579 h 6871157"/>
              <a:gd name="connsiteX3" fmla="*/ 0 w 6097123"/>
              <a:gd name="connsiteY3" fmla="*/ 6871157 h 6871157"/>
              <a:gd name="connsiteX4" fmla="*/ 1894584 w 6097123"/>
              <a:gd name="connsiteY4" fmla="*/ 0 h 6871157"/>
              <a:gd name="connsiteX0" fmla="*/ 1723134 w 6097123"/>
              <a:gd name="connsiteY0" fmla="*/ 0 h 6864807"/>
              <a:gd name="connsiteX1" fmla="*/ 6096000 w 6097123"/>
              <a:gd name="connsiteY1" fmla="*/ 229 h 6864807"/>
              <a:gd name="connsiteX2" fmla="*/ 6095298 w 6097123"/>
              <a:gd name="connsiteY2" fmla="*/ 6858229 h 6864807"/>
              <a:gd name="connsiteX3" fmla="*/ 0 w 6097123"/>
              <a:gd name="connsiteY3" fmla="*/ 6864807 h 6864807"/>
              <a:gd name="connsiteX4" fmla="*/ 1723134 w 6097123"/>
              <a:gd name="connsiteY4" fmla="*/ 0 h 6864807"/>
              <a:gd name="connsiteX0" fmla="*/ 583916 w 6097123"/>
              <a:gd name="connsiteY0" fmla="*/ 0 h 6864807"/>
              <a:gd name="connsiteX1" fmla="*/ 6096000 w 6097123"/>
              <a:gd name="connsiteY1" fmla="*/ 229 h 6864807"/>
              <a:gd name="connsiteX2" fmla="*/ 6095298 w 6097123"/>
              <a:gd name="connsiteY2" fmla="*/ 6858229 h 6864807"/>
              <a:gd name="connsiteX3" fmla="*/ 0 w 6097123"/>
              <a:gd name="connsiteY3" fmla="*/ 6864807 h 6864807"/>
              <a:gd name="connsiteX4" fmla="*/ 583916 w 6097123"/>
              <a:gd name="connsiteY4" fmla="*/ 0 h 6864807"/>
              <a:gd name="connsiteX0" fmla="*/ 607901 w 6121108"/>
              <a:gd name="connsiteY0" fmla="*/ 0 h 6864807"/>
              <a:gd name="connsiteX1" fmla="*/ 6119985 w 6121108"/>
              <a:gd name="connsiteY1" fmla="*/ 229 h 6864807"/>
              <a:gd name="connsiteX2" fmla="*/ 6119283 w 6121108"/>
              <a:gd name="connsiteY2" fmla="*/ 6858229 h 6864807"/>
              <a:gd name="connsiteX3" fmla="*/ 0 w 6121108"/>
              <a:gd name="connsiteY3" fmla="*/ 6864807 h 6864807"/>
              <a:gd name="connsiteX4" fmla="*/ 607901 w 6121108"/>
              <a:gd name="connsiteY4" fmla="*/ 0 h 6864807"/>
              <a:gd name="connsiteX0" fmla="*/ 574322 w 6121108"/>
              <a:gd name="connsiteY0" fmla="*/ 0 h 6873951"/>
              <a:gd name="connsiteX1" fmla="*/ 6119985 w 6121108"/>
              <a:gd name="connsiteY1" fmla="*/ 9373 h 6873951"/>
              <a:gd name="connsiteX2" fmla="*/ 6119283 w 6121108"/>
              <a:gd name="connsiteY2" fmla="*/ 6867373 h 6873951"/>
              <a:gd name="connsiteX3" fmla="*/ 0 w 6121108"/>
              <a:gd name="connsiteY3" fmla="*/ 6873951 h 6873951"/>
              <a:gd name="connsiteX4" fmla="*/ 574322 w 6121108"/>
              <a:gd name="connsiteY4" fmla="*/ 0 h 6873951"/>
              <a:gd name="connsiteX0" fmla="*/ 569525 w 6121108"/>
              <a:gd name="connsiteY0" fmla="*/ 0 h 6864807"/>
              <a:gd name="connsiteX1" fmla="*/ 6119985 w 6121108"/>
              <a:gd name="connsiteY1" fmla="*/ 229 h 6864807"/>
              <a:gd name="connsiteX2" fmla="*/ 6119283 w 6121108"/>
              <a:gd name="connsiteY2" fmla="*/ 6858229 h 6864807"/>
              <a:gd name="connsiteX3" fmla="*/ 0 w 6121108"/>
              <a:gd name="connsiteY3" fmla="*/ 6864807 h 6864807"/>
              <a:gd name="connsiteX4" fmla="*/ 569525 w 6121108"/>
              <a:gd name="connsiteY4" fmla="*/ 0 h 6864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21108" h="6864807">
                <a:moveTo>
                  <a:pt x="569525" y="0"/>
                </a:moveTo>
                <a:lnTo>
                  <a:pt x="6119985" y="229"/>
                </a:lnTo>
                <a:cubicBezTo>
                  <a:pt x="6124137" y="2286229"/>
                  <a:pt x="6115131" y="4572229"/>
                  <a:pt x="6119283" y="6858229"/>
                </a:cubicBezTo>
                <a:lnTo>
                  <a:pt x="0" y="6864807"/>
                </a:lnTo>
                <a:lnTo>
                  <a:pt x="569525" y="0"/>
                </a:lnTo>
                <a:close/>
              </a:path>
            </a:pathLst>
          </a:custGeom>
          <a:solidFill>
            <a:schemeClr val="bg1"/>
          </a:solidFill>
        </p:spPr>
        <p:txBody>
          <a:bodyPr/>
          <a:lstStyle>
            <a:lvl1pPr algn="r">
              <a:defRPr/>
            </a:lvl1pPr>
          </a:lstStyle>
          <a:p>
            <a:endParaRPr lang="de-DE" dirty="0"/>
          </a:p>
        </p:txBody>
      </p:sp>
      <p:sp>
        <p:nvSpPr>
          <p:cNvPr id="3" name="Titel 2"/>
          <p:cNvSpPr>
            <a:spLocks noGrp="1"/>
          </p:cNvSpPr>
          <p:nvPr>
            <p:ph type="title"/>
          </p:nvPr>
        </p:nvSpPr>
        <p:spPr>
          <a:xfrm>
            <a:off x="2135188" y="549275"/>
            <a:ext cx="9721850" cy="719396"/>
          </a:xfrm>
          <a:noFill/>
          <a:ln>
            <a:noFill/>
          </a:ln>
        </p:spPr>
        <p:txBody>
          <a:bodyPr vert="horz" lIns="91440" tIns="45720" rIns="91440" bIns="45720" rtlCol="0" anchor="ctr">
            <a:noAutofit/>
          </a:bodyPr>
          <a:lstStyle>
            <a:lvl1pPr>
              <a:defRPr lang="de-DE" b="0" cap="none" spc="0" dirty="0">
                <a:ln w="0"/>
                <a:solidFill>
                  <a:schemeClr val="tx1"/>
                </a:solidFill>
                <a:effectLst>
                  <a:outerShdw blurRad="38100" dist="25400" dir="5400000" algn="ctr" rotWithShape="0">
                    <a:srgbClr val="6E747A">
                      <a:alpha val="43000"/>
                    </a:srgbClr>
                  </a:outerShdw>
                </a:effectLst>
              </a:defRPr>
            </a:lvl1pPr>
          </a:lstStyle>
          <a:p>
            <a:pPr lvl="0"/>
            <a:r>
              <a:rPr lang="de-DE" dirty="0" smtClean="0"/>
              <a:t>Titelmasterformat durch Klicken bearbeiten</a:t>
            </a:r>
            <a:endParaRPr lang="de-DE" dirty="0"/>
          </a:p>
        </p:txBody>
      </p:sp>
      <p:pic>
        <p:nvPicPr>
          <p:cNvPr id="5" name="Grafik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7508" y="274206"/>
            <a:ext cx="1036243" cy="1269534"/>
          </a:xfrm>
          <a:prstGeom prst="rect">
            <a:avLst/>
          </a:prstGeom>
        </p:spPr>
      </p:pic>
    </p:spTree>
    <p:extLst>
      <p:ext uri="{BB962C8B-B14F-4D97-AF65-F5344CB8AC3E}">
        <p14:creationId xmlns:p14="http://schemas.microsoft.com/office/powerpoint/2010/main" val="286973498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guide id="0" pos="1345"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MitBild8">
    <p:spTree>
      <p:nvGrpSpPr>
        <p:cNvPr id="1" name=""/>
        <p:cNvGrpSpPr/>
        <p:nvPr/>
      </p:nvGrpSpPr>
      <p:grpSpPr>
        <a:xfrm>
          <a:off x="0" y="0"/>
          <a:ext cx="0" cy="0"/>
          <a:chOff x="0" y="0"/>
          <a:chExt cx="0" cy="0"/>
        </a:xfrm>
      </p:grpSpPr>
      <p:sp>
        <p:nvSpPr>
          <p:cNvPr id="6" name="Bildplatzhalter 5"/>
          <p:cNvSpPr>
            <a:spLocks noGrp="1"/>
          </p:cNvSpPr>
          <p:nvPr>
            <p:ph type="pic" sz="quarter" idx="10"/>
          </p:nvPr>
        </p:nvSpPr>
        <p:spPr>
          <a:xfrm>
            <a:off x="0" y="-9144"/>
            <a:ext cx="11676888" cy="6867144"/>
          </a:xfrm>
          <a:custGeom>
            <a:avLst/>
            <a:gdLst>
              <a:gd name="connsiteX0" fmla="*/ 0 w 11365992"/>
              <a:gd name="connsiteY0" fmla="*/ 0 h 6867144"/>
              <a:gd name="connsiteX1" fmla="*/ 11365992 w 11365992"/>
              <a:gd name="connsiteY1" fmla="*/ 0 h 6867144"/>
              <a:gd name="connsiteX2" fmla="*/ 11365992 w 11365992"/>
              <a:gd name="connsiteY2" fmla="*/ 6867144 h 6867144"/>
              <a:gd name="connsiteX3" fmla="*/ 0 w 11365992"/>
              <a:gd name="connsiteY3" fmla="*/ 6867144 h 6867144"/>
              <a:gd name="connsiteX4" fmla="*/ 0 w 11365992"/>
              <a:gd name="connsiteY4" fmla="*/ 0 h 6867144"/>
              <a:gd name="connsiteX0" fmla="*/ 0 w 11365992"/>
              <a:gd name="connsiteY0" fmla="*/ 0 h 6867144"/>
              <a:gd name="connsiteX1" fmla="*/ 10780776 w 11365992"/>
              <a:gd name="connsiteY1" fmla="*/ 9144 h 6867144"/>
              <a:gd name="connsiteX2" fmla="*/ 11365992 w 11365992"/>
              <a:gd name="connsiteY2" fmla="*/ 6867144 h 6867144"/>
              <a:gd name="connsiteX3" fmla="*/ 0 w 11365992"/>
              <a:gd name="connsiteY3" fmla="*/ 6867144 h 6867144"/>
              <a:gd name="connsiteX4" fmla="*/ 0 w 11365992"/>
              <a:gd name="connsiteY4" fmla="*/ 0 h 6867144"/>
              <a:gd name="connsiteX0" fmla="*/ 0 w 11365992"/>
              <a:gd name="connsiteY0" fmla="*/ 0 h 6867144"/>
              <a:gd name="connsiteX1" fmla="*/ 10945368 w 11365992"/>
              <a:gd name="connsiteY1" fmla="*/ 9144 h 6867144"/>
              <a:gd name="connsiteX2" fmla="*/ 11365992 w 11365992"/>
              <a:gd name="connsiteY2" fmla="*/ 6867144 h 6867144"/>
              <a:gd name="connsiteX3" fmla="*/ 0 w 11365992"/>
              <a:gd name="connsiteY3" fmla="*/ 6867144 h 6867144"/>
              <a:gd name="connsiteX4" fmla="*/ 0 w 11365992"/>
              <a:gd name="connsiteY4" fmla="*/ 0 h 6867144"/>
              <a:gd name="connsiteX0" fmla="*/ 0 w 11365992"/>
              <a:gd name="connsiteY0" fmla="*/ 0 h 6867144"/>
              <a:gd name="connsiteX1" fmla="*/ 10616184 w 11365992"/>
              <a:gd name="connsiteY1" fmla="*/ 9144 h 6867144"/>
              <a:gd name="connsiteX2" fmla="*/ 11365992 w 11365992"/>
              <a:gd name="connsiteY2" fmla="*/ 6867144 h 6867144"/>
              <a:gd name="connsiteX3" fmla="*/ 0 w 11365992"/>
              <a:gd name="connsiteY3" fmla="*/ 6867144 h 6867144"/>
              <a:gd name="connsiteX4" fmla="*/ 0 w 11365992"/>
              <a:gd name="connsiteY4" fmla="*/ 0 h 6867144"/>
              <a:gd name="connsiteX0" fmla="*/ 0 w 11676888"/>
              <a:gd name="connsiteY0" fmla="*/ 0 h 6867144"/>
              <a:gd name="connsiteX1" fmla="*/ 10616184 w 11676888"/>
              <a:gd name="connsiteY1" fmla="*/ 9144 h 6867144"/>
              <a:gd name="connsiteX2" fmla="*/ 11676888 w 11676888"/>
              <a:gd name="connsiteY2" fmla="*/ 6848856 h 6867144"/>
              <a:gd name="connsiteX3" fmla="*/ 0 w 11676888"/>
              <a:gd name="connsiteY3" fmla="*/ 6867144 h 6867144"/>
              <a:gd name="connsiteX4" fmla="*/ 0 w 11676888"/>
              <a:gd name="connsiteY4" fmla="*/ 0 h 6867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76888" h="6867144">
                <a:moveTo>
                  <a:pt x="0" y="0"/>
                </a:moveTo>
                <a:lnTo>
                  <a:pt x="10616184" y="9144"/>
                </a:lnTo>
                <a:lnTo>
                  <a:pt x="11676888" y="6848856"/>
                </a:lnTo>
                <a:lnTo>
                  <a:pt x="0" y="6867144"/>
                </a:lnTo>
                <a:lnTo>
                  <a:pt x="0" y="0"/>
                </a:lnTo>
                <a:close/>
              </a:path>
            </a:pathLst>
          </a:custGeom>
          <a:solidFill>
            <a:schemeClr val="bg1"/>
          </a:solidFill>
        </p:spPr>
        <p:txBody>
          <a:bodyPr/>
          <a:lstStyle/>
          <a:p>
            <a:endParaRPr lang="de-DE" dirty="0"/>
          </a:p>
        </p:txBody>
      </p:sp>
      <p:sp>
        <p:nvSpPr>
          <p:cNvPr id="3" name="Titel 2"/>
          <p:cNvSpPr>
            <a:spLocks noGrp="1"/>
          </p:cNvSpPr>
          <p:nvPr>
            <p:ph type="title"/>
          </p:nvPr>
        </p:nvSpPr>
        <p:spPr>
          <a:xfrm>
            <a:off x="334963" y="536517"/>
            <a:ext cx="10336085" cy="719396"/>
          </a:xfrm>
        </p:spPr>
        <p:txBody>
          <a:bodyPr vert="horz" lIns="91440" tIns="45720" rIns="91440" bIns="45720" rtlCol="0" anchor="ctr">
            <a:noAutofit/>
          </a:bodyPr>
          <a:lstStyle>
            <a:lvl1pPr>
              <a:defRPr lang="de-DE" b="0" cap="none" spc="0">
                <a:ln w="0"/>
                <a:solidFill>
                  <a:schemeClr val="accent1"/>
                </a:solidFill>
                <a:effectLst>
                  <a:outerShdw blurRad="38100" dist="25400" dir="5400000" algn="ctr" rotWithShape="0">
                    <a:srgbClr val="6E747A">
                      <a:alpha val="43000"/>
                    </a:srgbClr>
                  </a:outerShdw>
                </a:effectLst>
              </a:defRPr>
            </a:lvl1pPr>
          </a:lstStyle>
          <a:p>
            <a:pPr lvl="0"/>
            <a:r>
              <a:rPr lang="de-DE" dirty="0" smtClean="0"/>
              <a:t>Titelmasterformat durch Klicken bearbeiten</a:t>
            </a:r>
            <a:endParaRPr lang="de-DE" dirty="0"/>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7278" y="274206"/>
            <a:ext cx="1036243" cy="1269534"/>
          </a:xfrm>
          <a:prstGeom prst="rect">
            <a:avLst/>
          </a:prstGeom>
        </p:spPr>
      </p:pic>
    </p:spTree>
    <p:extLst>
      <p:ext uri="{BB962C8B-B14F-4D97-AF65-F5344CB8AC3E}">
        <p14:creationId xmlns:p14="http://schemas.microsoft.com/office/powerpoint/2010/main" val="31426331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guide id="8" pos="1345">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MitBild9">
    <p:spTree>
      <p:nvGrpSpPr>
        <p:cNvPr id="1" name=""/>
        <p:cNvGrpSpPr/>
        <p:nvPr/>
      </p:nvGrpSpPr>
      <p:grpSpPr>
        <a:xfrm>
          <a:off x="0" y="0"/>
          <a:ext cx="0" cy="0"/>
          <a:chOff x="0" y="0"/>
          <a:chExt cx="0" cy="0"/>
        </a:xfrm>
      </p:grpSpPr>
      <p:sp>
        <p:nvSpPr>
          <p:cNvPr id="2" name="Titel 1"/>
          <p:cNvSpPr>
            <a:spLocks noGrp="1"/>
          </p:cNvSpPr>
          <p:nvPr>
            <p:ph type="title"/>
          </p:nvPr>
        </p:nvSpPr>
        <p:spPr>
          <a:xfrm>
            <a:off x="334964" y="549275"/>
            <a:ext cx="3505516" cy="719396"/>
          </a:xfrm>
        </p:spPr>
        <p:txBody>
          <a:bodyPr anchor="t"/>
          <a:lstStyle/>
          <a:p>
            <a:r>
              <a:rPr lang="de-DE" dirty="0" smtClean="0"/>
              <a:t>Titelmasterformat durch Klicken bearbeiten</a:t>
            </a:r>
            <a:endParaRPr lang="de-DE" dirty="0"/>
          </a:p>
        </p:txBody>
      </p:sp>
      <p:sp>
        <p:nvSpPr>
          <p:cNvPr id="4" name="Bildplatzhalter 3"/>
          <p:cNvSpPr>
            <a:spLocks noGrp="1"/>
          </p:cNvSpPr>
          <p:nvPr>
            <p:ph type="pic" sz="quarter" idx="10"/>
          </p:nvPr>
        </p:nvSpPr>
        <p:spPr>
          <a:xfrm>
            <a:off x="3932238" y="0"/>
            <a:ext cx="8259762" cy="6858000"/>
          </a:xfrm>
          <a:solidFill>
            <a:schemeClr val="bg1"/>
          </a:solidFill>
        </p:spPr>
        <p:txBody>
          <a:bodyPr/>
          <a:lstStyle/>
          <a:p>
            <a:endParaRPr lang="de-DE"/>
          </a:p>
        </p:txBody>
      </p:sp>
      <p:pic>
        <p:nvPicPr>
          <p:cNvPr id="5" name="Grafik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4601" y="3829436"/>
            <a:ext cx="2293844" cy="2810261"/>
          </a:xfrm>
          <a:prstGeom prst="rect">
            <a:avLst/>
          </a:prstGeom>
        </p:spPr>
      </p:pic>
    </p:spTree>
    <p:extLst>
      <p:ext uri="{BB962C8B-B14F-4D97-AF65-F5344CB8AC3E}">
        <p14:creationId xmlns:p14="http://schemas.microsoft.com/office/powerpoint/2010/main" val="2724326016"/>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MitBild10">
    <p:spTree>
      <p:nvGrpSpPr>
        <p:cNvPr id="1" name=""/>
        <p:cNvGrpSpPr/>
        <p:nvPr/>
      </p:nvGrpSpPr>
      <p:grpSpPr>
        <a:xfrm>
          <a:off x="0" y="0"/>
          <a:ext cx="0" cy="0"/>
          <a:chOff x="0" y="0"/>
          <a:chExt cx="0" cy="0"/>
        </a:xfrm>
      </p:grpSpPr>
      <p:sp>
        <p:nvSpPr>
          <p:cNvPr id="2" name="Titel 1"/>
          <p:cNvSpPr>
            <a:spLocks noGrp="1"/>
          </p:cNvSpPr>
          <p:nvPr>
            <p:ph type="title"/>
          </p:nvPr>
        </p:nvSpPr>
        <p:spPr>
          <a:xfrm>
            <a:off x="8397636" y="549275"/>
            <a:ext cx="3453910" cy="719396"/>
          </a:xfrm>
        </p:spPr>
        <p:txBody>
          <a:bodyPr anchor="t"/>
          <a:lstStyle/>
          <a:p>
            <a:r>
              <a:rPr lang="de-DE" dirty="0" smtClean="0"/>
              <a:t>Titelmasterformat durch Klicken bearbeiten</a:t>
            </a:r>
            <a:endParaRPr lang="de-DE" dirty="0"/>
          </a:p>
        </p:txBody>
      </p:sp>
      <p:sp>
        <p:nvSpPr>
          <p:cNvPr id="4" name="Bildplatzhalter 3"/>
          <p:cNvSpPr>
            <a:spLocks noGrp="1"/>
          </p:cNvSpPr>
          <p:nvPr>
            <p:ph type="pic" sz="quarter" idx="10"/>
          </p:nvPr>
        </p:nvSpPr>
        <p:spPr>
          <a:xfrm>
            <a:off x="0" y="0"/>
            <a:ext cx="8259762" cy="6858000"/>
          </a:xfrm>
          <a:solidFill>
            <a:schemeClr val="bg1"/>
          </a:solidFill>
        </p:spPr>
        <p:txBody>
          <a:bodyPr/>
          <a:lstStyle/>
          <a:p>
            <a:endParaRPr lang="de-DE"/>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34511" y="3829436"/>
            <a:ext cx="2293844" cy="2810261"/>
          </a:xfrm>
          <a:prstGeom prst="rect">
            <a:avLst/>
          </a:prstGeom>
        </p:spPr>
      </p:pic>
    </p:spTree>
    <p:extLst>
      <p:ext uri="{BB962C8B-B14F-4D97-AF65-F5344CB8AC3E}">
        <p14:creationId xmlns:p14="http://schemas.microsoft.com/office/powerpoint/2010/main" val="589789099"/>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ün1">
    <p:spTree>
      <p:nvGrpSpPr>
        <p:cNvPr id="1" name=""/>
        <p:cNvGrpSpPr/>
        <p:nvPr/>
      </p:nvGrpSpPr>
      <p:grpSpPr>
        <a:xfrm>
          <a:off x="0" y="0"/>
          <a:ext cx="0" cy="0"/>
          <a:chOff x="0" y="0"/>
          <a:chExt cx="0" cy="0"/>
        </a:xfrm>
      </p:grpSpPr>
      <p:sp>
        <p:nvSpPr>
          <p:cNvPr id="2" name="Titel 1"/>
          <p:cNvSpPr>
            <a:spLocks noGrp="1"/>
          </p:cNvSpPr>
          <p:nvPr>
            <p:ph type="title"/>
          </p:nvPr>
        </p:nvSpPr>
        <p:spPr>
          <a:xfrm>
            <a:off x="334962" y="549275"/>
            <a:ext cx="11522075" cy="719396"/>
          </a:xfrm>
        </p:spPr>
        <p:txBody>
          <a:bodyPr/>
          <a:lstStyle>
            <a:lvl1pPr algn="l">
              <a:defRPr b="1">
                <a:solidFill>
                  <a:srgbClr val="000000"/>
                </a:solidFill>
              </a:defRPr>
            </a:lvl1pPr>
          </a:lstStyle>
          <a:p>
            <a:r>
              <a:rPr lang="de-DE" dirty="0" smtClean="0"/>
              <a:t>Titelmasterformat durch Klicken bearbeiten</a:t>
            </a:r>
            <a:endParaRPr lang="de-DE" dirty="0"/>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27712" y="5401834"/>
            <a:ext cx="1075848" cy="1318054"/>
          </a:xfrm>
          <a:prstGeom prst="rect">
            <a:avLst/>
          </a:prstGeom>
        </p:spPr>
      </p:pic>
      <p:sp>
        <p:nvSpPr>
          <p:cNvPr id="4" name="Textplatzhalter 3"/>
          <p:cNvSpPr>
            <a:spLocks noGrp="1"/>
          </p:cNvSpPr>
          <p:nvPr>
            <p:ph type="body" sz="quarter" idx="11"/>
          </p:nvPr>
        </p:nvSpPr>
        <p:spPr>
          <a:xfrm>
            <a:off x="334962" y="1556951"/>
            <a:ext cx="10399712" cy="5195888"/>
          </a:xfrm>
          <a:prstGeom prst="rect">
            <a:avLst/>
          </a:prstGeom>
        </p:spPr>
        <p:txBody>
          <a:bodyPr>
            <a:normAutofit/>
          </a:bodyPr>
          <a:lstStyle>
            <a:lvl1pPr>
              <a:defRPr sz="2000" b="0" cap="none" spc="0">
                <a:ln w="0"/>
                <a:solidFill>
                  <a:schemeClr val="accent1"/>
                </a:solidFill>
                <a:effectLst/>
              </a:defRPr>
            </a:lvl1pPr>
            <a:lvl2pPr>
              <a:defRPr sz="2000" b="0" cap="none" spc="0">
                <a:ln w="0"/>
                <a:solidFill>
                  <a:schemeClr val="accent1"/>
                </a:solidFill>
                <a:effectLst/>
              </a:defRPr>
            </a:lvl2pPr>
            <a:lvl3pPr>
              <a:defRPr sz="2000" b="0" cap="none" spc="0">
                <a:ln w="0"/>
                <a:solidFill>
                  <a:schemeClr val="accent1"/>
                </a:solidFill>
                <a:effectLst/>
              </a:defRPr>
            </a:lvl3pPr>
            <a:lvl4pPr>
              <a:defRPr sz="2000" b="0" cap="none" spc="0">
                <a:ln w="0"/>
                <a:solidFill>
                  <a:schemeClr val="accent1"/>
                </a:solidFill>
                <a:effectLst/>
              </a:defRPr>
            </a:lvl4pPr>
            <a:lvl5pPr>
              <a:defRPr sz="2000" b="0" cap="none" spc="0">
                <a:ln w="0"/>
                <a:solidFill>
                  <a:schemeClr val="accent1"/>
                </a:solidFill>
                <a:effectLst/>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Tree>
    <p:extLst>
      <p:ext uri="{BB962C8B-B14F-4D97-AF65-F5344CB8AC3E}">
        <p14:creationId xmlns:p14="http://schemas.microsoft.com/office/powerpoint/2010/main" val="4104194119"/>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974">
          <p15:clr>
            <a:srgbClr val="FBAE40"/>
          </p15:clr>
        </p15:guide>
        <p15:guide id="7" orient="horz" pos="346">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rün1">
    <p:spTree>
      <p:nvGrpSpPr>
        <p:cNvPr id="1" name=""/>
        <p:cNvGrpSpPr/>
        <p:nvPr/>
      </p:nvGrpSpPr>
      <p:grpSpPr>
        <a:xfrm>
          <a:off x="0" y="0"/>
          <a:ext cx="0" cy="0"/>
          <a:chOff x="0" y="0"/>
          <a:chExt cx="0" cy="0"/>
        </a:xfrm>
      </p:grpSpPr>
      <p:sp>
        <p:nvSpPr>
          <p:cNvPr id="2" name="Titel 1"/>
          <p:cNvSpPr>
            <a:spLocks noGrp="1"/>
          </p:cNvSpPr>
          <p:nvPr>
            <p:ph type="title"/>
          </p:nvPr>
        </p:nvSpPr>
        <p:spPr>
          <a:xfrm>
            <a:off x="334962" y="549275"/>
            <a:ext cx="11522075" cy="719396"/>
          </a:xfrm>
        </p:spPr>
        <p:txBody>
          <a:bodyPr/>
          <a:lstStyle>
            <a:lvl1pPr algn="l">
              <a:defRPr/>
            </a:lvl1pPr>
          </a:lstStyle>
          <a:p>
            <a:r>
              <a:rPr lang="de-DE" smtClean="0"/>
              <a:t>Titelmasterformat durch Klicken bearbeiten</a:t>
            </a:r>
            <a:endParaRPr lang="de-DE"/>
          </a:p>
        </p:txBody>
      </p:sp>
      <p:pic>
        <p:nvPicPr>
          <p:cNvPr id="6"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42152" y="2433784"/>
            <a:ext cx="4814886" cy="4814886"/>
          </a:xfrm>
          <a:prstGeom prst="rect">
            <a:avLst/>
          </a:prstGeom>
        </p:spPr>
      </p:pic>
    </p:spTree>
    <p:extLst>
      <p:ext uri="{BB962C8B-B14F-4D97-AF65-F5344CB8AC3E}">
        <p14:creationId xmlns:p14="http://schemas.microsoft.com/office/powerpoint/2010/main" val="2885112689"/>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974">
          <p15:clr>
            <a:srgbClr val="FBAE40"/>
          </p15:clr>
        </p15:guide>
        <p15:guide id="7" orient="horz" pos="346">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Grün2">
    <p:spTree>
      <p:nvGrpSpPr>
        <p:cNvPr id="1" name=""/>
        <p:cNvGrpSpPr/>
        <p:nvPr/>
      </p:nvGrpSpPr>
      <p:grpSpPr>
        <a:xfrm>
          <a:off x="0" y="0"/>
          <a:ext cx="0" cy="0"/>
          <a:chOff x="0" y="0"/>
          <a:chExt cx="0" cy="0"/>
        </a:xfrm>
      </p:grpSpPr>
      <p:sp>
        <p:nvSpPr>
          <p:cNvPr id="2" name="Titel 1"/>
          <p:cNvSpPr>
            <a:spLocks noGrp="1"/>
          </p:cNvSpPr>
          <p:nvPr>
            <p:ph type="title"/>
          </p:nvPr>
        </p:nvSpPr>
        <p:spPr>
          <a:xfrm>
            <a:off x="334962" y="549275"/>
            <a:ext cx="11522075" cy="719396"/>
          </a:xfrm>
        </p:spPr>
        <p:txBody>
          <a:bodyPr/>
          <a:lstStyle>
            <a:lvl1pPr algn="l">
              <a:defRPr/>
            </a:lvl1pPr>
          </a:lstStyle>
          <a:p>
            <a:r>
              <a:rPr lang="de-DE" smtClean="0"/>
              <a:t>Titelmasterformat durch Klicken bearbeiten</a:t>
            </a:r>
            <a:endParaRPr lang="de-DE"/>
          </a:p>
        </p:txBody>
      </p:sp>
      <p:pic>
        <p:nvPicPr>
          <p:cNvPr id="6"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963" y="2433784"/>
            <a:ext cx="4814886" cy="4814886"/>
          </a:xfrm>
          <a:prstGeom prst="rect">
            <a:avLst/>
          </a:prstGeom>
        </p:spPr>
      </p:pic>
    </p:spTree>
    <p:extLst>
      <p:ext uri="{BB962C8B-B14F-4D97-AF65-F5344CB8AC3E}">
        <p14:creationId xmlns:p14="http://schemas.microsoft.com/office/powerpoint/2010/main" val="31171196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974">
          <p15:clr>
            <a:srgbClr val="FBAE40"/>
          </p15:clr>
        </p15:guide>
        <p15:guide id="7" orient="horz" pos="346">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rün3">
    <p:spTree>
      <p:nvGrpSpPr>
        <p:cNvPr id="1" name=""/>
        <p:cNvGrpSpPr/>
        <p:nvPr/>
      </p:nvGrpSpPr>
      <p:grpSpPr>
        <a:xfrm>
          <a:off x="0" y="0"/>
          <a:ext cx="0" cy="0"/>
          <a:chOff x="0" y="0"/>
          <a:chExt cx="0" cy="0"/>
        </a:xfrm>
      </p:grpSpPr>
      <p:sp>
        <p:nvSpPr>
          <p:cNvPr id="2" name="Titel 1"/>
          <p:cNvSpPr>
            <a:spLocks noGrp="1"/>
          </p:cNvSpPr>
          <p:nvPr>
            <p:ph type="title"/>
          </p:nvPr>
        </p:nvSpPr>
        <p:spPr>
          <a:xfrm>
            <a:off x="334962" y="549275"/>
            <a:ext cx="11522075" cy="719396"/>
          </a:xfrm>
        </p:spPr>
        <p:txBody>
          <a:bodyPr/>
          <a:lstStyle>
            <a:lvl1pPr algn="l">
              <a:defRPr/>
            </a:lvl1pPr>
          </a:lstStyle>
          <a:p>
            <a:r>
              <a:rPr lang="de-DE" smtClean="0"/>
              <a:t>Titelmasterformat durch Klicken bearbeiten</a:t>
            </a:r>
            <a:endParaRPr lang="de-DE"/>
          </a:p>
        </p:txBody>
      </p:sp>
    </p:spTree>
    <p:extLst>
      <p:ext uri="{BB962C8B-B14F-4D97-AF65-F5344CB8AC3E}">
        <p14:creationId xmlns:p14="http://schemas.microsoft.com/office/powerpoint/2010/main" val="304843293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974">
          <p15:clr>
            <a:srgbClr val="FBAE40"/>
          </p15:clr>
        </p15:guide>
        <p15:guide id="7" orient="horz" pos="346">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GrünWeiss1">
    <p:spTree>
      <p:nvGrpSpPr>
        <p:cNvPr id="1" name=""/>
        <p:cNvGrpSpPr/>
        <p:nvPr/>
      </p:nvGrpSpPr>
      <p:grpSpPr>
        <a:xfrm>
          <a:off x="0" y="0"/>
          <a:ext cx="0" cy="0"/>
          <a:chOff x="0" y="0"/>
          <a:chExt cx="0" cy="0"/>
        </a:xfrm>
      </p:grpSpPr>
      <p:sp>
        <p:nvSpPr>
          <p:cNvPr id="2" name="Titel 1"/>
          <p:cNvSpPr>
            <a:spLocks noGrp="1"/>
          </p:cNvSpPr>
          <p:nvPr>
            <p:ph type="title"/>
          </p:nvPr>
        </p:nvSpPr>
        <p:spPr>
          <a:xfrm>
            <a:off x="334963" y="549275"/>
            <a:ext cx="9905828" cy="719396"/>
          </a:xfrm>
        </p:spPr>
        <p:txBody>
          <a:bodyPr/>
          <a:lstStyle/>
          <a:p>
            <a:r>
              <a:rPr lang="de-DE" smtClean="0"/>
              <a:t>Titelmasterformat durch Klicken bearbeiten</a:t>
            </a:r>
            <a:endParaRPr lang="de-DE" dirty="0"/>
          </a:p>
        </p:txBody>
      </p:sp>
      <p:sp>
        <p:nvSpPr>
          <p:cNvPr id="3" name="Flussdiagramm: Manuelle Eingabe 2"/>
          <p:cNvSpPr/>
          <p:nvPr userDrawn="1"/>
        </p:nvSpPr>
        <p:spPr>
          <a:xfrm>
            <a:off x="0" y="1084522"/>
            <a:ext cx="12192000" cy="5773478"/>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2659" y="227085"/>
            <a:ext cx="644379" cy="644379"/>
          </a:xfrm>
          <a:prstGeom prst="rect">
            <a:avLst/>
          </a:prstGeom>
        </p:spPr>
      </p:pic>
    </p:spTree>
    <p:extLst>
      <p:ext uri="{BB962C8B-B14F-4D97-AF65-F5344CB8AC3E}">
        <p14:creationId xmlns:p14="http://schemas.microsoft.com/office/powerpoint/2010/main" val="256392696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GrünWeiss2">
    <p:spTree>
      <p:nvGrpSpPr>
        <p:cNvPr id="1" name=""/>
        <p:cNvGrpSpPr/>
        <p:nvPr/>
      </p:nvGrpSpPr>
      <p:grpSpPr>
        <a:xfrm>
          <a:off x="0" y="0"/>
          <a:ext cx="0" cy="0"/>
          <a:chOff x="0" y="0"/>
          <a:chExt cx="0" cy="0"/>
        </a:xfrm>
      </p:grpSpPr>
      <p:sp>
        <p:nvSpPr>
          <p:cNvPr id="2" name="Titel 1"/>
          <p:cNvSpPr>
            <a:spLocks noGrp="1"/>
          </p:cNvSpPr>
          <p:nvPr>
            <p:ph type="title"/>
          </p:nvPr>
        </p:nvSpPr>
        <p:spPr>
          <a:xfrm>
            <a:off x="1951210" y="531550"/>
            <a:ext cx="9905828" cy="719396"/>
          </a:xfrm>
        </p:spPr>
        <p:txBody>
          <a:bodyPr/>
          <a:lstStyle/>
          <a:p>
            <a:r>
              <a:rPr lang="de-DE" smtClean="0"/>
              <a:t>Titelmasterformat durch Klicken bearbeiten</a:t>
            </a:r>
            <a:endParaRPr lang="de-DE" dirty="0"/>
          </a:p>
        </p:txBody>
      </p:sp>
      <p:sp>
        <p:nvSpPr>
          <p:cNvPr id="3" name="Flussdiagramm: Manuelle Eingabe 2"/>
          <p:cNvSpPr/>
          <p:nvPr userDrawn="1"/>
        </p:nvSpPr>
        <p:spPr>
          <a:xfrm flipH="1">
            <a:off x="0" y="1342446"/>
            <a:ext cx="12192000" cy="5515554"/>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21792" y="273625"/>
            <a:ext cx="1235246" cy="1235246"/>
          </a:xfrm>
          <a:prstGeom prst="rect">
            <a:avLst/>
          </a:prstGeom>
        </p:spPr>
      </p:pic>
    </p:spTree>
    <p:extLst>
      <p:ext uri="{BB962C8B-B14F-4D97-AF65-F5344CB8AC3E}">
        <p14:creationId xmlns:p14="http://schemas.microsoft.com/office/powerpoint/2010/main" val="57798837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GrünWeiss3">
    <p:spTree>
      <p:nvGrpSpPr>
        <p:cNvPr id="1" name=""/>
        <p:cNvGrpSpPr/>
        <p:nvPr/>
      </p:nvGrpSpPr>
      <p:grpSpPr>
        <a:xfrm>
          <a:off x="0" y="0"/>
          <a:ext cx="0" cy="0"/>
          <a:chOff x="0" y="0"/>
          <a:chExt cx="0" cy="0"/>
        </a:xfrm>
      </p:grpSpPr>
      <p:sp>
        <p:nvSpPr>
          <p:cNvPr id="2" name="Titel 1"/>
          <p:cNvSpPr>
            <a:spLocks noGrp="1"/>
          </p:cNvSpPr>
          <p:nvPr>
            <p:ph type="title"/>
          </p:nvPr>
        </p:nvSpPr>
        <p:spPr>
          <a:xfrm>
            <a:off x="334963" y="531550"/>
            <a:ext cx="11522075" cy="719396"/>
          </a:xfrm>
        </p:spPr>
        <p:txBody>
          <a:bodyPr/>
          <a:lstStyle/>
          <a:p>
            <a:r>
              <a:rPr lang="de-DE" smtClean="0"/>
              <a:t>Titelmasterformat durch Klicken bearbeiten</a:t>
            </a:r>
            <a:endParaRPr lang="de-DE" dirty="0"/>
          </a:p>
        </p:txBody>
      </p:sp>
      <p:pic>
        <p:nvPicPr>
          <p:cNvPr id="4"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3967" y="320039"/>
            <a:ext cx="823071" cy="823071"/>
          </a:xfrm>
          <a:prstGeom prst="rect">
            <a:avLst/>
          </a:prstGeom>
        </p:spPr>
      </p:pic>
      <p:sp>
        <p:nvSpPr>
          <p:cNvPr id="5" name="Rechteck 4"/>
          <p:cNvSpPr/>
          <p:nvPr userDrawn="1"/>
        </p:nvSpPr>
        <p:spPr>
          <a:xfrm>
            <a:off x="0" y="1462457"/>
            <a:ext cx="12192000" cy="5395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4954338"/>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GrünWeiss4">
    <p:spTree>
      <p:nvGrpSpPr>
        <p:cNvPr id="1" name=""/>
        <p:cNvGrpSpPr/>
        <p:nvPr/>
      </p:nvGrpSpPr>
      <p:grpSpPr>
        <a:xfrm>
          <a:off x="0" y="0"/>
          <a:ext cx="0" cy="0"/>
          <a:chOff x="0" y="0"/>
          <a:chExt cx="0" cy="0"/>
        </a:xfrm>
      </p:grpSpPr>
      <p:sp>
        <p:nvSpPr>
          <p:cNvPr id="2" name="Titel 1"/>
          <p:cNvSpPr>
            <a:spLocks noGrp="1"/>
          </p:cNvSpPr>
          <p:nvPr>
            <p:ph type="title"/>
          </p:nvPr>
        </p:nvSpPr>
        <p:spPr>
          <a:xfrm>
            <a:off x="334963" y="5789350"/>
            <a:ext cx="11522075" cy="719396"/>
          </a:xfrm>
        </p:spPr>
        <p:txBody>
          <a:bodyPr/>
          <a:lstStyle/>
          <a:p>
            <a:r>
              <a:rPr lang="de-DE" smtClean="0"/>
              <a:t>Titelmasterformat durch Klicken bearbeiten</a:t>
            </a:r>
            <a:endParaRPr lang="de-DE" dirty="0"/>
          </a:p>
        </p:txBody>
      </p:sp>
      <p:pic>
        <p:nvPicPr>
          <p:cNvPr id="4"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3967" y="5737512"/>
            <a:ext cx="823071" cy="823071"/>
          </a:xfrm>
          <a:prstGeom prst="rect">
            <a:avLst/>
          </a:prstGeom>
        </p:spPr>
      </p:pic>
      <p:sp>
        <p:nvSpPr>
          <p:cNvPr id="5" name="Rechteck 4"/>
          <p:cNvSpPr/>
          <p:nvPr userDrawn="1"/>
        </p:nvSpPr>
        <p:spPr>
          <a:xfrm>
            <a:off x="0" y="0"/>
            <a:ext cx="12192000" cy="5395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75075885"/>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GrünWeiss5">
    <p:spTree>
      <p:nvGrpSpPr>
        <p:cNvPr id="1" name=""/>
        <p:cNvGrpSpPr/>
        <p:nvPr/>
      </p:nvGrpSpPr>
      <p:grpSpPr>
        <a:xfrm>
          <a:off x="0" y="0"/>
          <a:ext cx="0" cy="0"/>
          <a:chOff x="0" y="0"/>
          <a:chExt cx="0" cy="0"/>
        </a:xfrm>
      </p:grpSpPr>
      <p:sp>
        <p:nvSpPr>
          <p:cNvPr id="2" name="Titel 1"/>
          <p:cNvSpPr>
            <a:spLocks noGrp="1"/>
          </p:cNvSpPr>
          <p:nvPr>
            <p:ph type="title"/>
          </p:nvPr>
        </p:nvSpPr>
        <p:spPr>
          <a:xfrm>
            <a:off x="334963" y="549275"/>
            <a:ext cx="823071" cy="4982846"/>
          </a:xfrm>
        </p:spPr>
        <p:txBody>
          <a:bodyPr vert="vert270"/>
          <a:lstStyle>
            <a:lvl1pPr algn="ctr">
              <a:defRPr/>
            </a:lvl1pPr>
          </a:lstStyle>
          <a:p>
            <a:r>
              <a:rPr lang="de-DE" smtClean="0"/>
              <a:t>Titelmasterformat durch Klicken bearbeiten</a:t>
            </a:r>
            <a:endParaRPr lang="de-DE" dirty="0"/>
          </a:p>
        </p:txBody>
      </p:sp>
      <p:pic>
        <p:nvPicPr>
          <p:cNvPr id="4"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963" y="5737512"/>
            <a:ext cx="823071" cy="823071"/>
          </a:xfrm>
          <a:prstGeom prst="rect">
            <a:avLst/>
          </a:prstGeom>
        </p:spPr>
      </p:pic>
      <p:sp>
        <p:nvSpPr>
          <p:cNvPr id="5" name="Rechteck 4"/>
          <p:cNvSpPr/>
          <p:nvPr userDrawn="1"/>
        </p:nvSpPr>
        <p:spPr>
          <a:xfrm>
            <a:off x="1440180" y="0"/>
            <a:ext cx="1075182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0160033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GrünWeiss6">
    <p:spTree>
      <p:nvGrpSpPr>
        <p:cNvPr id="1" name=""/>
        <p:cNvGrpSpPr/>
        <p:nvPr/>
      </p:nvGrpSpPr>
      <p:grpSpPr>
        <a:xfrm>
          <a:off x="0" y="0"/>
          <a:ext cx="0" cy="0"/>
          <a:chOff x="0" y="0"/>
          <a:chExt cx="0" cy="0"/>
        </a:xfrm>
      </p:grpSpPr>
      <p:sp>
        <p:nvSpPr>
          <p:cNvPr id="2" name="Titel 1"/>
          <p:cNvSpPr>
            <a:spLocks noGrp="1"/>
          </p:cNvSpPr>
          <p:nvPr>
            <p:ph type="title"/>
          </p:nvPr>
        </p:nvSpPr>
        <p:spPr>
          <a:xfrm>
            <a:off x="11033967" y="549275"/>
            <a:ext cx="823071" cy="4982846"/>
          </a:xfrm>
        </p:spPr>
        <p:txBody>
          <a:bodyPr vert="vert" lIns="91440" tIns="45720" rIns="91440" bIns="45720" rtlCol="0" anchor="ctr">
            <a:noAutofit/>
          </a:bodyPr>
          <a:lstStyle>
            <a:lvl1pPr>
              <a:defRPr lang="de-DE" dirty="0"/>
            </a:lvl1pPr>
          </a:lstStyle>
          <a:p>
            <a:pPr lvl="0" algn="ctr"/>
            <a:r>
              <a:rPr lang="de-DE" smtClean="0"/>
              <a:t>Titelmasterformat durch Klicken bearbeiten</a:t>
            </a:r>
            <a:endParaRPr lang="de-DE" dirty="0"/>
          </a:p>
        </p:txBody>
      </p:sp>
      <p:pic>
        <p:nvPicPr>
          <p:cNvPr id="4"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3967" y="5737512"/>
            <a:ext cx="823071" cy="823071"/>
          </a:xfrm>
          <a:prstGeom prst="rect">
            <a:avLst/>
          </a:prstGeom>
        </p:spPr>
      </p:pic>
      <p:sp>
        <p:nvSpPr>
          <p:cNvPr id="5" name="Rechteck 4"/>
          <p:cNvSpPr/>
          <p:nvPr userDrawn="1"/>
        </p:nvSpPr>
        <p:spPr>
          <a:xfrm>
            <a:off x="0" y="0"/>
            <a:ext cx="1075182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8120626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GrünWeiss7">
    <p:spTree>
      <p:nvGrpSpPr>
        <p:cNvPr id="1" name=""/>
        <p:cNvGrpSpPr/>
        <p:nvPr/>
      </p:nvGrpSpPr>
      <p:grpSpPr>
        <a:xfrm>
          <a:off x="0" y="0"/>
          <a:ext cx="0" cy="0"/>
          <a:chOff x="0" y="0"/>
          <a:chExt cx="0" cy="0"/>
        </a:xfrm>
      </p:grpSpPr>
      <p:sp>
        <p:nvSpPr>
          <p:cNvPr id="5" name="Rechteck 4"/>
          <p:cNvSpPr/>
          <p:nvPr userDrawn="1"/>
        </p:nvSpPr>
        <p:spPr>
          <a:xfrm>
            <a:off x="1405890" y="0"/>
            <a:ext cx="934593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rot="5400000">
            <a:off x="5688304" y="-3431830"/>
            <a:ext cx="823071" cy="8831525"/>
          </a:xfrm>
        </p:spPr>
        <p:txBody>
          <a:bodyPr vert="vert270" lIns="91440" tIns="45720" rIns="91440" bIns="45720" rtlCol="0" anchor="ctr">
            <a:noAutofit/>
          </a:bodyPr>
          <a:lstStyle>
            <a:lvl1pPr>
              <a:defRPr lang="de-DE" dirty="0">
                <a:solidFill>
                  <a:schemeClr val="tx2"/>
                </a:solidFill>
                <a:effectLst>
                  <a:glow rad="127000">
                    <a:schemeClr val="accent5">
                      <a:lumMod val="20000"/>
                      <a:lumOff val="80000"/>
                      <a:alpha val="40000"/>
                    </a:schemeClr>
                  </a:glow>
                </a:effectLst>
              </a:defRPr>
            </a:lvl1pPr>
          </a:lstStyle>
          <a:p>
            <a:pPr lvl="0"/>
            <a:r>
              <a:rPr lang="de-DE" smtClean="0"/>
              <a:t>Titelmasterformat durch Klicken bearbeiten</a:t>
            </a:r>
            <a:endParaRPr lang="de-DE" dirty="0"/>
          </a:p>
        </p:txBody>
      </p:sp>
      <p:pic>
        <p:nvPicPr>
          <p:cNvPr id="4"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3967" y="5737512"/>
            <a:ext cx="823071" cy="823071"/>
          </a:xfrm>
          <a:prstGeom prst="rect">
            <a:avLst/>
          </a:prstGeom>
        </p:spPr>
      </p:pic>
      <p:pic>
        <p:nvPicPr>
          <p:cNvPr id="7"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963" y="5737512"/>
            <a:ext cx="823071" cy="823071"/>
          </a:xfrm>
          <a:prstGeom prst="rect">
            <a:avLst/>
          </a:prstGeom>
        </p:spPr>
      </p:pic>
      <p:sp>
        <p:nvSpPr>
          <p:cNvPr id="8" name="Textplatzhalter 7"/>
          <p:cNvSpPr>
            <a:spLocks noGrp="1"/>
          </p:cNvSpPr>
          <p:nvPr>
            <p:ph type="body" sz="quarter" idx="10"/>
          </p:nvPr>
        </p:nvSpPr>
        <p:spPr>
          <a:xfrm>
            <a:off x="10999676" y="549275"/>
            <a:ext cx="857362" cy="4982846"/>
          </a:xfrm>
        </p:spPr>
        <p:txBody>
          <a:bodyPr vert="vert" lIns="91440" tIns="45720" rIns="91440" bIns="45720" rtlCol="0" anchor="ctr">
            <a:noAutofit/>
          </a:bodyPr>
          <a:lstStyle>
            <a:lvl1pPr>
              <a:defRPr lang="de-DE" dirty="0">
                <a:solidFill>
                  <a:schemeClr val="bg1"/>
                </a:solidFill>
                <a:effectLst>
                  <a:glow rad="127000">
                    <a:schemeClr val="accent2">
                      <a:alpha val="20000"/>
                    </a:schemeClr>
                  </a:glow>
                </a:effectLst>
                <a:latin typeface="+mj-lt"/>
                <a:ea typeface="+mj-ea"/>
                <a:cs typeface="+mj-cs"/>
              </a:defRPr>
            </a:lvl1pPr>
          </a:lstStyle>
          <a:p>
            <a:pPr lvl="0" algn="ctr">
              <a:spcBef>
                <a:spcPct val="0"/>
              </a:spcBef>
              <a:buNone/>
            </a:pPr>
            <a:r>
              <a:rPr lang="de-DE" smtClean="0"/>
              <a:t>Formatvorlagen des Textmasters bearbeiten</a:t>
            </a:r>
          </a:p>
        </p:txBody>
      </p:sp>
      <p:sp>
        <p:nvSpPr>
          <p:cNvPr id="9" name="Textplatzhalter 7"/>
          <p:cNvSpPr>
            <a:spLocks noGrp="1"/>
          </p:cNvSpPr>
          <p:nvPr>
            <p:ph type="body" sz="quarter" idx="11"/>
          </p:nvPr>
        </p:nvSpPr>
        <p:spPr>
          <a:xfrm>
            <a:off x="334963" y="549275"/>
            <a:ext cx="857362" cy="4982846"/>
          </a:xfrm>
        </p:spPr>
        <p:txBody>
          <a:bodyPr vert="vert270" lIns="91440" tIns="45720" rIns="91440" bIns="45720" rtlCol="0" anchor="ctr">
            <a:noAutofit/>
          </a:bodyPr>
          <a:lstStyle>
            <a:lvl1pPr>
              <a:defRPr lang="de-DE" dirty="0">
                <a:solidFill>
                  <a:schemeClr val="bg1"/>
                </a:solidFill>
                <a:effectLst>
                  <a:glow rad="127000">
                    <a:schemeClr val="accent2">
                      <a:alpha val="20000"/>
                    </a:schemeClr>
                  </a:glow>
                </a:effectLst>
                <a:latin typeface="+mj-lt"/>
                <a:ea typeface="+mj-ea"/>
                <a:cs typeface="+mj-cs"/>
              </a:defRPr>
            </a:lvl1pPr>
          </a:lstStyle>
          <a:p>
            <a:pPr lvl="0" algn="ctr">
              <a:spcBef>
                <a:spcPct val="0"/>
              </a:spcBef>
              <a:buNone/>
            </a:pPr>
            <a:r>
              <a:rPr lang="de-DE" smtClean="0"/>
              <a:t>Formatvorlagen des Textmasters bearbeiten</a:t>
            </a:r>
          </a:p>
        </p:txBody>
      </p:sp>
    </p:spTree>
    <p:extLst>
      <p:ext uri="{BB962C8B-B14F-4D97-AF65-F5344CB8AC3E}">
        <p14:creationId xmlns:p14="http://schemas.microsoft.com/office/powerpoint/2010/main" val="110732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ünWeiss1">
    <p:spTree>
      <p:nvGrpSpPr>
        <p:cNvPr id="1" name=""/>
        <p:cNvGrpSpPr/>
        <p:nvPr/>
      </p:nvGrpSpPr>
      <p:grpSpPr>
        <a:xfrm>
          <a:off x="0" y="0"/>
          <a:ext cx="0" cy="0"/>
          <a:chOff x="0" y="0"/>
          <a:chExt cx="0" cy="0"/>
        </a:xfrm>
      </p:grpSpPr>
      <p:sp>
        <p:nvSpPr>
          <p:cNvPr id="2" name="Titel 1"/>
          <p:cNvSpPr>
            <a:spLocks noGrp="1"/>
          </p:cNvSpPr>
          <p:nvPr>
            <p:ph type="title"/>
          </p:nvPr>
        </p:nvSpPr>
        <p:spPr>
          <a:xfrm>
            <a:off x="334963" y="549275"/>
            <a:ext cx="9905828" cy="719396"/>
          </a:xfrm>
        </p:spPr>
        <p:txBody>
          <a:bodyPr/>
          <a:lstStyle>
            <a:lvl1pPr>
              <a:defRPr b="1"/>
            </a:lvl1pPr>
          </a:lstStyle>
          <a:p>
            <a:r>
              <a:rPr lang="de-DE" dirty="0" smtClean="0"/>
              <a:t>Titelmasterformat durch Klicken bearbeiten</a:t>
            </a:r>
            <a:endParaRPr lang="de-DE" dirty="0"/>
          </a:p>
        </p:txBody>
      </p:sp>
      <p:sp>
        <p:nvSpPr>
          <p:cNvPr id="3" name="Flussdiagramm: Manuelle Eingabe 2"/>
          <p:cNvSpPr/>
          <p:nvPr userDrawn="1"/>
        </p:nvSpPr>
        <p:spPr>
          <a:xfrm>
            <a:off x="0" y="1084522"/>
            <a:ext cx="12192000" cy="5773478"/>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Textplatzhalter 7"/>
          <p:cNvSpPr>
            <a:spLocks noGrp="1"/>
          </p:cNvSpPr>
          <p:nvPr>
            <p:ph type="body" sz="quarter" idx="10"/>
          </p:nvPr>
        </p:nvSpPr>
        <p:spPr>
          <a:xfrm>
            <a:off x="485775" y="2430463"/>
            <a:ext cx="11261725" cy="3986212"/>
          </a:xfrm>
          <a:prstGeom prst="rect">
            <a:avLst/>
          </a:prstGeom>
        </p:spPr>
        <p:txBody>
          <a:bodyPr/>
          <a:lstStyle>
            <a:lvl1pPr>
              <a:defRPr sz="200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9" name="Grafik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1128" y="131982"/>
            <a:ext cx="820767" cy="1005547"/>
          </a:xfrm>
          <a:prstGeom prst="rect">
            <a:avLst/>
          </a:prstGeom>
        </p:spPr>
      </p:pic>
    </p:spTree>
    <p:extLst>
      <p:ext uri="{BB962C8B-B14F-4D97-AF65-F5344CB8AC3E}">
        <p14:creationId xmlns:p14="http://schemas.microsoft.com/office/powerpoint/2010/main" val="284110646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GrünWeiss8">
    <p:spTree>
      <p:nvGrpSpPr>
        <p:cNvPr id="1" name=""/>
        <p:cNvGrpSpPr/>
        <p:nvPr/>
      </p:nvGrpSpPr>
      <p:grpSpPr>
        <a:xfrm>
          <a:off x="0" y="0"/>
          <a:ext cx="0" cy="0"/>
          <a:chOff x="0" y="0"/>
          <a:chExt cx="0" cy="0"/>
        </a:xfrm>
      </p:grpSpPr>
      <p:sp>
        <p:nvSpPr>
          <p:cNvPr id="2" name="Titel 1"/>
          <p:cNvSpPr>
            <a:spLocks noGrp="1"/>
          </p:cNvSpPr>
          <p:nvPr>
            <p:ph type="title"/>
          </p:nvPr>
        </p:nvSpPr>
        <p:spPr>
          <a:xfrm>
            <a:off x="334963" y="549275"/>
            <a:ext cx="5761038" cy="719396"/>
          </a:xfrm>
        </p:spPr>
        <p:txBody>
          <a:bodyPr/>
          <a:lstStyle>
            <a:lvl1pPr algn="l">
              <a:defRPr/>
            </a:lvl1pPr>
          </a:lstStyle>
          <a:p>
            <a:r>
              <a:rPr lang="de-DE" smtClean="0"/>
              <a:t>Titelmasterformat durch Klicken bearbeiten</a:t>
            </a:r>
            <a:endParaRPr lang="de-DE" dirty="0"/>
          </a:p>
        </p:txBody>
      </p:sp>
      <p:pic>
        <p:nvPicPr>
          <p:cNvPr id="6"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963" y="2433784"/>
            <a:ext cx="4814886" cy="4814886"/>
          </a:xfrm>
          <a:prstGeom prst="rect">
            <a:avLst/>
          </a:prstGeom>
        </p:spPr>
      </p:pic>
      <p:sp>
        <p:nvSpPr>
          <p:cNvPr id="3" name="Rechteck 2"/>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7657087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974">
          <p15:clr>
            <a:srgbClr val="FBAE40"/>
          </p15:clr>
        </p15:guide>
        <p15:guide id="7" orient="horz" pos="346">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GrünWeiss9">
    <p:spTree>
      <p:nvGrpSpPr>
        <p:cNvPr id="1" name=""/>
        <p:cNvGrpSpPr/>
        <p:nvPr/>
      </p:nvGrpSpPr>
      <p:grpSpPr>
        <a:xfrm>
          <a:off x="0" y="0"/>
          <a:ext cx="0" cy="0"/>
          <a:chOff x="0" y="0"/>
          <a:chExt cx="0" cy="0"/>
        </a:xfrm>
      </p:grpSpPr>
      <p:sp>
        <p:nvSpPr>
          <p:cNvPr id="2" name="Titel 1"/>
          <p:cNvSpPr>
            <a:spLocks noGrp="1"/>
          </p:cNvSpPr>
          <p:nvPr>
            <p:ph type="title"/>
          </p:nvPr>
        </p:nvSpPr>
        <p:spPr>
          <a:xfrm>
            <a:off x="6430962" y="549275"/>
            <a:ext cx="5761038" cy="719396"/>
          </a:xfrm>
        </p:spPr>
        <p:txBody>
          <a:bodyPr/>
          <a:lstStyle>
            <a:lvl1pPr algn="l">
              <a:defRPr/>
            </a:lvl1pPr>
          </a:lstStyle>
          <a:p>
            <a:r>
              <a:rPr lang="de-DE" smtClean="0"/>
              <a:t>Titelmasterformat durch Klicken bearbeiten</a:t>
            </a:r>
            <a:endParaRPr lang="de-DE" dirty="0"/>
          </a:p>
        </p:txBody>
      </p:sp>
      <p:pic>
        <p:nvPicPr>
          <p:cNvPr id="6"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42152" y="2433784"/>
            <a:ext cx="4814886" cy="4814886"/>
          </a:xfrm>
          <a:prstGeom prst="rect">
            <a:avLst/>
          </a:prstGeom>
        </p:spPr>
      </p:pic>
      <p:sp>
        <p:nvSpPr>
          <p:cNvPr id="3" name="Rechteck 2"/>
          <p:cNvSpPr/>
          <p:nvPr userDrawn="1"/>
        </p:nvSpPr>
        <p:spPr>
          <a:xfrm>
            <a:off x="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0335788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974">
          <p15:clr>
            <a:srgbClr val="FBAE40"/>
          </p15:clr>
        </p15:guide>
        <p15:guide id="7" orient="horz" pos="346">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GrünWeiss10">
    <p:spTree>
      <p:nvGrpSpPr>
        <p:cNvPr id="1" name=""/>
        <p:cNvGrpSpPr/>
        <p:nvPr/>
      </p:nvGrpSpPr>
      <p:grpSpPr>
        <a:xfrm>
          <a:off x="0" y="0"/>
          <a:ext cx="0" cy="0"/>
          <a:chOff x="0" y="0"/>
          <a:chExt cx="0" cy="0"/>
        </a:xfrm>
      </p:grpSpPr>
      <p:sp>
        <p:nvSpPr>
          <p:cNvPr id="2" name="Titel 1"/>
          <p:cNvSpPr>
            <a:spLocks noGrp="1"/>
          </p:cNvSpPr>
          <p:nvPr>
            <p:ph type="title"/>
          </p:nvPr>
        </p:nvSpPr>
        <p:spPr>
          <a:xfrm>
            <a:off x="5684464" y="549275"/>
            <a:ext cx="823071" cy="4982846"/>
          </a:xfrm>
        </p:spPr>
        <p:txBody>
          <a:bodyPr vert="vert270" lIns="91440" tIns="45720" rIns="91440" bIns="45720" rtlCol="0" anchor="ctr">
            <a:noAutofit/>
          </a:bodyPr>
          <a:lstStyle>
            <a:lvl1pPr>
              <a:defRPr lang="de-DE" dirty="0"/>
            </a:lvl1pPr>
          </a:lstStyle>
          <a:p>
            <a:pPr lvl="0" algn="ctr"/>
            <a:r>
              <a:rPr lang="de-DE" smtClean="0"/>
              <a:t>Titelmasterformat durch Klicken bearbeiten</a:t>
            </a:r>
            <a:endParaRPr lang="de-DE" dirty="0"/>
          </a:p>
        </p:txBody>
      </p:sp>
      <p:pic>
        <p:nvPicPr>
          <p:cNvPr id="4"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84464" y="5737512"/>
            <a:ext cx="823071" cy="823071"/>
          </a:xfrm>
          <a:prstGeom prst="rect">
            <a:avLst/>
          </a:prstGeom>
        </p:spPr>
      </p:pic>
      <p:sp>
        <p:nvSpPr>
          <p:cNvPr id="5" name="Rechteck 4"/>
          <p:cNvSpPr/>
          <p:nvPr userDrawn="1"/>
        </p:nvSpPr>
        <p:spPr>
          <a:xfrm>
            <a:off x="0" y="0"/>
            <a:ext cx="499491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userDrawn="1"/>
        </p:nvSpPr>
        <p:spPr>
          <a:xfrm>
            <a:off x="7197090" y="0"/>
            <a:ext cx="499491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6676486"/>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GrünWeiss11">
    <p:spTree>
      <p:nvGrpSpPr>
        <p:cNvPr id="1" name=""/>
        <p:cNvGrpSpPr/>
        <p:nvPr/>
      </p:nvGrpSpPr>
      <p:grpSpPr>
        <a:xfrm>
          <a:off x="0" y="0"/>
          <a:ext cx="0" cy="0"/>
          <a:chOff x="0" y="0"/>
          <a:chExt cx="0" cy="0"/>
        </a:xfrm>
      </p:grpSpPr>
      <p:sp>
        <p:nvSpPr>
          <p:cNvPr id="2" name="Titel 1"/>
          <p:cNvSpPr>
            <a:spLocks noGrp="1"/>
          </p:cNvSpPr>
          <p:nvPr>
            <p:ph type="title"/>
          </p:nvPr>
        </p:nvSpPr>
        <p:spPr>
          <a:xfrm rot="5400000">
            <a:off x="5686368" y="-1263015"/>
            <a:ext cx="823071" cy="9384030"/>
          </a:xfrm>
        </p:spPr>
        <p:txBody>
          <a:bodyPr vert="vert270" lIns="91440" tIns="45720" rIns="91440" bIns="45720" rtlCol="0" anchor="ctr">
            <a:noAutofit/>
          </a:bodyPr>
          <a:lstStyle>
            <a:lvl1pPr>
              <a:defRPr lang="de-DE" dirty="0"/>
            </a:lvl1pPr>
          </a:lstStyle>
          <a:p>
            <a:pPr lvl="0" algn="ctr"/>
            <a:r>
              <a:rPr lang="de-DE" smtClean="0"/>
              <a:t>Titelmasterformat durch Klicken bearbeiten</a:t>
            </a:r>
            <a:endParaRPr lang="de-DE" dirty="0"/>
          </a:p>
        </p:txBody>
      </p:sp>
      <p:pic>
        <p:nvPicPr>
          <p:cNvPr id="4"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963" y="3017464"/>
            <a:ext cx="823071" cy="823071"/>
          </a:xfrm>
          <a:prstGeom prst="rect">
            <a:avLst/>
          </a:prstGeom>
        </p:spPr>
      </p:pic>
      <p:sp>
        <p:nvSpPr>
          <p:cNvPr id="5" name="Rechteck 4"/>
          <p:cNvSpPr/>
          <p:nvPr userDrawn="1"/>
        </p:nvSpPr>
        <p:spPr>
          <a:xfrm>
            <a:off x="0" y="1"/>
            <a:ext cx="12192000" cy="2720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userDrawn="1"/>
        </p:nvSpPr>
        <p:spPr>
          <a:xfrm>
            <a:off x="0" y="4137660"/>
            <a:ext cx="12192000" cy="27203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3965" y="3017464"/>
            <a:ext cx="823071" cy="823071"/>
          </a:xfrm>
          <a:prstGeom prst="rect">
            <a:avLst/>
          </a:prstGeom>
        </p:spPr>
      </p:pic>
    </p:spTree>
    <p:extLst>
      <p:ext uri="{BB962C8B-B14F-4D97-AF65-F5344CB8AC3E}">
        <p14:creationId xmlns:p14="http://schemas.microsoft.com/office/powerpoint/2010/main" val="3315440206"/>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extMitBild1">
    <p:spTree>
      <p:nvGrpSpPr>
        <p:cNvPr id="1" name=""/>
        <p:cNvGrpSpPr/>
        <p:nvPr/>
      </p:nvGrpSpPr>
      <p:grpSpPr>
        <a:xfrm>
          <a:off x="0" y="0"/>
          <a:ext cx="0" cy="0"/>
          <a:chOff x="0" y="0"/>
          <a:chExt cx="0" cy="0"/>
        </a:xfrm>
      </p:grpSpPr>
      <p:sp>
        <p:nvSpPr>
          <p:cNvPr id="2" name="Titel 1"/>
          <p:cNvSpPr>
            <a:spLocks noGrp="1"/>
          </p:cNvSpPr>
          <p:nvPr>
            <p:ph type="title"/>
          </p:nvPr>
        </p:nvSpPr>
        <p:spPr>
          <a:xfrm>
            <a:off x="6096000" y="549275"/>
            <a:ext cx="5761038" cy="719396"/>
          </a:xfrm>
        </p:spPr>
        <p:txBody>
          <a:bodyPr/>
          <a:lstStyle>
            <a:lvl1pPr algn="l">
              <a:defRPr/>
            </a:lvl1pPr>
          </a:lstStyle>
          <a:p>
            <a:r>
              <a:rPr lang="de-DE" smtClean="0"/>
              <a:t>Titelmasterformat durch Klicken bearbeiten</a:t>
            </a:r>
            <a:endParaRPr lang="de-DE"/>
          </a:p>
        </p:txBody>
      </p:sp>
      <p:pic>
        <p:nvPicPr>
          <p:cNvPr id="6"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42152" y="2433784"/>
            <a:ext cx="4814886" cy="4814886"/>
          </a:xfrm>
          <a:prstGeom prst="rect">
            <a:avLst/>
          </a:prstGeom>
        </p:spPr>
      </p:pic>
      <p:sp>
        <p:nvSpPr>
          <p:cNvPr id="8" name="Bildplatzhalter 4"/>
          <p:cNvSpPr>
            <a:spLocks noGrp="1"/>
          </p:cNvSpPr>
          <p:nvPr>
            <p:ph type="pic" sz="quarter" idx="10"/>
          </p:nvPr>
        </p:nvSpPr>
        <p:spPr>
          <a:xfrm>
            <a:off x="0" y="0"/>
            <a:ext cx="6096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4391488 w 6096000"/>
              <a:gd name="connsiteY2" fmla="*/ 6858000 h 6858000"/>
              <a:gd name="connsiteX3" fmla="*/ 0 w 6096000"/>
              <a:gd name="connsiteY3" fmla="*/ 6858000 h 6858000"/>
              <a:gd name="connsiteX4" fmla="*/ 0 w 609600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6858000">
                <a:moveTo>
                  <a:pt x="0" y="0"/>
                </a:moveTo>
                <a:lnTo>
                  <a:pt x="6096000" y="0"/>
                </a:lnTo>
                <a:lnTo>
                  <a:pt x="4391488" y="6858000"/>
                </a:lnTo>
                <a:lnTo>
                  <a:pt x="0" y="6858000"/>
                </a:lnTo>
                <a:lnTo>
                  <a:pt x="0" y="0"/>
                </a:lnTo>
                <a:close/>
              </a:path>
            </a:pathLst>
          </a:custGeom>
          <a:solidFill>
            <a:schemeClr val="bg1"/>
          </a:solidFill>
        </p:spPr>
        <p:txBody>
          <a:bodyPr/>
          <a:lstStyle/>
          <a:p>
            <a:r>
              <a:rPr lang="de-DE" smtClean="0"/>
              <a:t>Bild durch Klicken auf Symbol hinzufügen</a:t>
            </a:r>
            <a:endParaRPr lang="de-DE"/>
          </a:p>
        </p:txBody>
      </p:sp>
      <p:sp>
        <p:nvSpPr>
          <p:cNvPr id="5" name="Textplatzhalter 14"/>
          <p:cNvSpPr>
            <a:spLocks noGrp="1"/>
          </p:cNvSpPr>
          <p:nvPr>
            <p:ph type="body" sz="quarter" idx="17" hasCustomPrompt="1"/>
          </p:nvPr>
        </p:nvSpPr>
        <p:spPr>
          <a:xfrm>
            <a:off x="6096000" y="1468700"/>
            <a:ext cx="5761038" cy="4840025"/>
          </a:xfrm>
        </p:spPr>
        <p:txBody>
          <a:bodyPr vert="horz" lIns="0" tIns="0" rIns="0" bIns="0" numCol="1" rtlCol="0" anchor="t">
            <a:noAutofit/>
          </a:bodyPr>
          <a:lstStyle>
            <a:lvl1pPr marL="0" indent="0">
              <a:lnSpc>
                <a:spcPct val="100000"/>
              </a:lnSpc>
              <a:buFont typeface="Calibri" panose="020F0502020204030204" pitchFamily="34" charset="0"/>
              <a:buNone/>
              <a:defRPr lang="de-DE" sz="1800" baseline="0" dirty="0">
                <a:solidFill>
                  <a:schemeClr val="bg1"/>
                </a:solidFill>
                <a:effectLst>
                  <a:glow rad="127000">
                    <a:schemeClr val="accent2">
                      <a:alpha val="20000"/>
                    </a:schemeClr>
                  </a:glow>
                </a:effectLst>
                <a:latin typeface="+mn-lt"/>
                <a:ea typeface="+mj-ea"/>
                <a:cs typeface="+mj-cs"/>
              </a:defRPr>
            </a:lvl1pPr>
          </a:lstStyle>
          <a:p>
            <a:pPr lvl="0">
              <a:spcBef>
                <a:spcPct val="0"/>
              </a:spcBef>
            </a:pPr>
            <a:r>
              <a:rPr lang="de-DE" dirty="0" smtClean="0"/>
              <a:t>Textfeld</a:t>
            </a:r>
          </a:p>
        </p:txBody>
      </p:sp>
    </p:spTree>
    <p:extLst>
      <p:ext uri="{BB962C8B-B14F-4D97-AF65-F5344CB8AC3E}">
        <p14:creationId xmlns:p14="http://schemas.microsoft.com/office/powerpoint/2010/main" val="1441632380"/>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974">
          <p15:clr>
            <a:srgbClr val="FBAE40"/>
          </p15:clr>
        </p15:guide>
        <p15:guide id="7" orient="horz" pos="346">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MitBild2">
    <p:spTree>
      <p:nvGrpSpPr>
        <p:cNvPr id="1" name=""/>
        <p:cNvGrpSpPr/>
        <p:nvPr/>
      </p:nvGrpSpPr>
      <p:grpSpPr>
        <a:xfrm>
          <a:off x="0" y="0"/>
          <a:ext cx="0" cy="0"/>
          <a:chOff x="0" y="0"/>
          <a:chExt cx="0" cy="0"/>
        </a:xfrm>
      </p:grpSpPr>
      <p:sp>
        <p:nvSpPr>
          <p:cNvPr id="2" name="Titel 1"/>
          <p:cNvSpPr>
            <a:spLocks noGrp="1"/>
          </p:cNvSpPr>
          <p:nvPr>
            <p:ph type="title"/>
          </p:nvPr>
        </p:nvSpPr>
        <p:spPr>
          <a:xfrm>
            <a:off x="334963" y="549275"/>
            <a:ext cx="5761038" cy="719396"/>
          </a:xfrm>
        </p:spPr>
        <p:txBody>
          <a:bodyPr/>
          <a:lstStyle>
            <a:lvl1pPr algn="l">
              <a:defRPr/>
            </a:lvl1pPr>
          </a:lstStyle>
          <a:p>
            <a:r>
              <a:rPr lang="de-DE" smtClean="0"/>
              <a:t>Titelmasterformat durch Klicken bearbeiten</a:t>
            </a:r>
            <a:endParaRPr lang="de-DE" dirty="0"/>
          </a:p>
        </p:txBody>
      </p:sp>
      <p:pic>
        <p:nvPicPr>
          <p:cNvPr id="6"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963" y="2433784"/>
            <a:ext cx="4814886" cy="4814886"/>
          </a:xfrm>
          <a:prstGeom prst="rect">
            <a:avLst/>
          </a:prstGeom>
        </p:spPr>
      </p:pic>
      <p:sp>
        <p:nvSpPr>
          <p:cNvPr id="4" name="Bildplatzhalter 3"/>
          <p:cNvSpPr>
            <a:spLocks noGrp="1"/>
          </p:cNvSpPr>
          <p:nvPr>
            <p:ph type="pic" sz="quarter" idx="10"/>
          </p:nvPr>
        </p:nvSpPr>
        <p:spPr>
          <a:xfrm>
            <a:off x="6096000" y="0"/>
            <a:ext cx="6096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1627632 w 6096000"/>
              <a:gd name="connsiteY3" fmla="*/ 6858000 h 6858000"/>
              <a:gd name="connsiteX4" fmla="*/ 0 w 609600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6858000">
                <a:moveTo>
                  <a:pt x="0" y="0"/>
                </a:moveTo>
                <a:lnTo>
                  <a:pt x="6096000" y="0"/>
                </a:lnTo>
                <a:lnTo>
                  <a:pt x="6096000" y="6858000"/>
                </a:lnTo>
                <a:lnTo>
                  <a:pt x="1627632" y="6858000"/>
                </a:lnTo>
                <a:lnTo>
                  <a:pt x="0" y="0"/>
                </a:lnTo>
                <a:close/>
              </a:path>
            </a:pathLst>
          </a:custGeom>
          <a:solidFill>
            <a:schemeClr val="bg1"/>
          </a:solidFill>
        </p:spPr>
        <p:txBody>
          <a:bodyPr/>
          <a:lstStyle/>
          <a:p>
            <a:r>
              <a:rPr lang="de-DE" smtClean="0"/>
              <a:t>Bild durch Klicken auf Symbol hinzufügen</a:t>
            </a:r>
            <a:endParaRPr lang="de-DE"/>
          </a:p>
        </p:txBody>
      </p:sp>
    </p:spTree>
    <p:extLst>
      <p:ext uri="{BB962C8B-B14F-4D97-AF65-F5344CB8AC3E}">
        <p14:creationId xmlns:p14="http://schemas.microsoft.com/office/powerpoint/2010/main" val="3557501600"/>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974">
          <p15:clr>
            <a:srgbClr val="FBAE40"/>
          </p15:clr>
        </p15:guide>
        <p15:guide id="7" orient="horz" pos="346">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extMitBild3">
    <p:spTree>
      <p:nvGrpSpPr>
        <p:cNvPr id="1" name=""/>
        <p:cNvGrpSpPr/>
        <p:nvPr/>
      </p:nvGrpSpPr>
      <p:grpSpPr>
        <a:xfrm>
          <a:off x="0" y="0"/>
          <a:ext cx="0" cy="0"/>
          <a:chOff x="0" y="0"/>
          <a:chExt cx="0" cy="0"/>
        </a:xfrm>
      </p:grpSpPr>
      <p:sp>
        <p:nvSpPr>
          <p:cNvPr id="2" name="Titel 1"/>
          <p:cNvSpPr>
            <a:spLocks noGrp="1"/>
          </p:cNvSpPr>
          <p:nvPr>
            <p:ph type="title"/>
          </p:nvPr>
        </p:nvSpPr>
        <p:spPr>
          <a:xfrm>
            <a:off x="334964" y="549275"/>
            <a:ext cx="5761036" cy="719396"/>
          </a:xfrm>
        </p:spPr>
        <p:txBody>
          <a:bodyPr/>
          <a:lstStyle/>
          <a:p>
            <a:r>
              <a:rPr lang="de-DE" smtClean="0"/>
              <a:t>Titelmasterformat durch Klicken bearbeiten</a:t>
            </a:r>
            <a:endParaRPr lang="de-DE" dirty="0"/>
          </a:p>
        </p:txBody>
      </p:sp>
      <p:pic>
        <p:nvPicPr>
          <p:cNvPr id="6"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964" y="2433784"/>
            <a:ext cx="4814886" cy="4814886"/>
          </a:xfrm>
          <a:prstGeom prst="rect">
            <a:avLst/>
          </a:prstGeom>
        </p:spPr>
      </p:pic>
      <p:sp>
        <p:nvSpPr>
          <p:cNvPr id="7" name="Bildplatzhalter 4"/>
          <p:cNvSpPr>
            <a:spLocks noGrp="1"/>
          </p:cNvSpPr>
          <p:nvPr>
            <p:ph type="pic" sz="quarter" idx="10"/>
          </p:nvPr>
        </p:nvSpPr>
        <p:spPr>
          <a:xfrm>
            <a:off x="6096703" y="-230"/>
            <a:ext cx="6097123" cy="6864807"/>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4391488 w 6096000"/>
              <a:gd name="connsiteY2" fmla="*/ 6858000 h 6858000"/>
              <a:gd name="connsiteX3" fmla="*/ 0 w 6096000"/>
              <a:gd name="connsiteY3" fmla="*/ 6858000 h 6858000"/>
              <a:gd name="connsiteX4" fmla="*/ 0 w 6096000"/>
              <a:gd name="connsiteY4" fmla="*/ 0 h 6858000"/>
              <a:gd name="connsiteX0" fmla="*/ 0 w 6108455"/>
              <a:gd name="connsiteY0" fmla="*/ 0 h 6858000"/>
              <a:gd name="connsiteX1" fmla="*/ 6096000 w 6108455"/>
              <a:gd name="connsiteY1" fmla="*/ 0 h 6858000"/>
              <a:gd name="connsiteX2" fmla="*/ 6108455 w 6108455"/>
              <a:gd name="connsiteY2" fmla="*/ 6858000 h 6858000"/>
              <a:gd name="connsiteX3" fmla="*/ 0 w 6108455"/>
              <a:gd name="connsiteY3" fmla="*/ 6858000 h 6858000"/>
              <a:gd name="connsiteX4" fmla="*/ 0 w 6108455"/>
              <a:gd name="connsiteY4" fmla="*/ 0 h 6858000"/>
              <a:gd name="connsiteX0" fmla="*/ 0 w 6110280"/>
              <a:gd name="connsiteY0" fmla="*/ 0 h 6858000"/>
              <a:gd name="connsiteX1" fmla="*/ 6109157 w 6110280"/>
              <a:gd name="connsiteY1" fmla="*/ 0 h 6858000"/>
              <a:gd name="connsiteX2" fmla="*/ 6108455 w 6110280"/>
              <a:gd name="connsiteY2" fmla="*/ 6858000 h 6858000"/>
              <a:gd name="connsiteX3" fmla="*/ 0 w 6110280"/>
              <a:gd name="connsiteY3" fmla="*/ 6858000 h 6858000"/>
              <a:gd name="connsiteX4" fmla="*/ 0 w 6110280"/>
              <a:gd name="connsiteY4" fmla="*/ 0 h 6858000"/>
              <a:gd name="connsiteX0" fmla="*/ 1703810 w 7814090"/>
              <a:gd name="connsiteY0" fmla="*/ 0 h 6864578"/>
              <a:gd name="connsiteX1" fmla="*/ 7812967 w 7814090"/>
              <a:gd name="connsiteY1" fmla="*/ 0 h 6864578"/>
              <a:gd name="connsiteX2" fmla="*/ 7812265 w 7814090"/>
              <a:gd name="connsiteY2" fmla="*/ 6858000 h 6864578"/>
              <a:gd name="connsiteX3" fmla="*/ 0 w 7814090"/>
              <a:gd name="connsiteY3" fmla="*/ 6864578 h 6864578"/>
              <a:gd name="connsiteX4" fmla="*/ 1703810 w 7814090"/>
              <a:gd name="connsiteY4" fmla="*/ 0 h 6864578"/>
              <a:gd name="connsiteX0" fmla="*/ 3611551 w 7814090"/>
              <a:gd name="connsiteY0" fmla="*/ 0 h 6871157"/>
              <a:gd name="connsiteX1" fmla="*/ 7812967 w 7814090"/>
              <a:gd name="connsiteY1" fmla="*/ 6579 h 6871157"/>
              <a:gd name="connsiteX2" fmla="*/ 7812265 w 7814090"/>
              <a:gd name="connsiteY2" fmla="*/ 6864579 h 6871157"/>
              <a:gd name="connsiteX3" fmla="*/ 0 w 7814090"/>
              <a:gd name="connsiteY3" fmla="*/ 6871157 h 6871157"/>
              <a:gd name="connsiteX4" fmla="*/ 3611551 w 7814090"/>
              <a:gd name="connsiteY4" fmla="*/ 0 h 6871157"/>
              <a:gd name="connsiteX0" fmla="*/ 1894584 w 6097123"/>
              <a:gd name="connsiteY0" fmla="*/ 0 h 6871157"/>
              <a:gd name="connsiteX1" fmla="*/ 6096000 w 6097123"/>
              <a:gd name="connsiteY1" fmla="*/ 6579 h 6871157"/>
              <a:gd name="connsiteX2" fmla="*/ 6095298 w 6097123"/>
              <a:gd name="connsiteY2" fmla="*/ 6864579 h 6871157"/>
              <a:gd name="connsiteX3" fmla="*/ 0 w 6097123"/>
              <a:gd name="connsiteY3" fmla="*/ 6871157 h 6871157"/>
              <a:gd name="connsiteX4" fmla="*/ 1894584 w 6097123"/>
              <a:gd name="connsiteY4" fmla="*/ 0 h 6871157"/>
              <a:gd name="connsiteX0" fmla="*/ 1723134 w 6097123"/>
              <a:gd name="connsiteY0" fmla="*/ 0 h 6864807"/>
              <a:gd name="connsiteX1" fmla="*/ 6096000 w 6097123"/>
              <a:gd name="connsiteY1" fmla="*/ 229 h 6864807"/>
              <a:gd name="connsiteX2" fmla="*/ 6095298 w 6097123"/>
              <a:gd name="connsiteY2" fmla="*/ 6858229 h 6864807"/>
              <a:gd name="connsiteX3" fmla="*/ 0 w 6097123"/>
              <a:gd name="connsiteY3" fmla="*/ 6864807 h 6864807"/>
              <a:gd name="connsiteX4" fmla="*/ 1723134 w 6097123"/>
              <a:gd name="connsiteY4" fmla="*/ 0 h 6864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7123" h="6864807">
                <a:moveTo>
                  <a:pt x="1723134" y="0"/>
                </a:moveTo>
                <a:lnTo>
                  <a:pt x="6096000" y="229"/>
                </a:lnTo>
                <a:cubicBezTo>
                  <a:pt x="6100152" y="2286229"/>
                  <a:pt x="6091146" y="4572229"/>
                  <a:pt x="6095298" y="6858229"/>
                </a:cubicBezTo>
                <a:lnTo>
                  <a:pt x="0" y="6864807"/>
                </a:lnTo>
                <a:lnTo>
                  <a:pt x="1723134" y="0"/>
                </a:lnTo>
                <a:close/>
              </a:path>
            </a:pathLst>
          </a:custGeom>
          <a:solidFill>
            <a:schemeClr val="bg1"/>
          </a:solidFill>
        </p:spPr>
        <p:txBody>
          <a:bodyPr/>
          <a:lstStyle>
            <a:lvl1pPr algn="r">
              <a:defRPr/>
            </a:lvl1pPr>
          </a:lstStyle>
          <a:p>
            <a:r>
              <a:rPr lang="de-DE" smtClean="0"/>
              <a:t>Bild durch Klicken auf Symbol hinzufügen</a:t>
            </a:r>
            <a:endParaRPr lang="de-DE"/>
          </a:p>
        </p:txBody>
      </p:sp>
    </p:spTree>
    <p:extLst>
      <p:ext uri="{BB962C8B-B14F-4D97-AF65-F5344CB8AC3E}">
        <p14:creationId xmlns:p14="http://schemas.microsoft.com/office/powerpoint/2010/main" val="704816000"/>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0" orient="horz" pos="2160">
          <p15:clr>
            <a:srgbClr val="FBAE40"/>
          </p15:clr>
        </p15:guide>
        <p15:guide id="5" orient="horz" pos="346">
          <p15:clr>
            <a:srgbClr val="FBAE40"/>
          </p15:clr>
        </p15:guide>
        <p15:guide id="6" orient="horz" pos="3974">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MitBild4">
    <p:spTree>
      <p:nvGrpSpPr>
        <p:cNvPr id="1" name=""/>
        <p:cNvGrpSpPr/>
        <p:nvPr/>
      </p:nvGrpSpPr>
      <p:grpSpPr>
        <a:xfrm>
          <a:off x="0" y="0"/>
          <a:ext cx="0" cy="0"/>
          <a:chOff x="0" y="0"/>
          <a:chExt cx="0" cy="0"/>
        </a:xfrm>
      </p:grpSpPr>
      <p:sp>
        <p:nvSpPr>
          <p:cNvPr id="2" name="Titel 1"/>
          <p:cNvSpPr>
            <a:spLocks noGrp="1"/>
          </p:cNvSpPr>
          <p:nvPr>
            <p:ph type="title"/>
          </p:nvPr>
        </p:nvSpPr>
        <p:spPr>
          <a:xfrm>
            <a:off x="6096002" y="549275"/>
            <a:ext cx="5761036" cy="719396"/>
          </a:xfrm>
        </p:spPr>
        <p:txBody>
          <a:bodyPr anchor="t"/>
          <a:lstStyle/>
          <a:p>
            <a:r>
              <a:rPr lang="de-DE" smtClean="0"/>
              <a:t>Titelmasterformat durch Klicken bearbeiten</a:t>
            </a:r>
            <a:endParaRPr lang="de-DE" dirty="0"/>
          </a:p>
        </p:txBody>
      </p:sp>
      <p:pic>
        <p:nvPicPr>
          <p:cNvPr id="6"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1700" y="3794760"/>
            <a:ext cx="3453910" cy="3453910"/>
          </a:xfrm>
          <a:prstGeom prst="rect">
            <a:avLst/>
          </a:prstGeom>
        </p:spPr>
      </p:pic>
      <p:sp>
        <p:nvSpPr>
          <p:cNvPr id="4" name="Bildplatzhalter 3"/>
          <p:cNvSpPr>
            <a:spLocks noGrp="1"/>
          </p:cNvSpPr>
          <p:nvPr>
            <p:ph type="pic" sz="quarter" idx="10"/>
          </p:nvPr>
        </p:nvSpPr>
        <p:spPr>
          <a:xfrm>
            <a:off x="0" y="-9144"/>
            <a:ext cx="6096000" cy="686714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9144 h 6867144"/>
              <a:gd name="connsiteX1" fmla="*/ 4477512 w 6096000"/>
              <a:gd name="connsiteY1" fmla="*/ 0 h 6867144"/>
              <a:gd name="connsiteX2" fmla="*/ 6096000 w 6096000"/>
              <a:gd name="connsiteY2" fmla="*/ 6867144 h 6867144"/>
              <a:gd name="connsiteX3" fmla="*/ 0 w 6096000"/>
              <a:gd name="connsiteY3" fmla="*/ 6867144 h 6867144"/>
              <a:gd name="connsiteX4" fmla="*/ 0 w 6096000"/>
              <a:gd name="connsiteY4" fmla="*/ 9144 h 6867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6867144">
                <a:moveTo>
                  <a:pt x="0" y="9144"/>
                </a:moveTo>
                <a:lnTo>
                  <a:pt x="4477512" y="0"/>
                </a:lnTo>
                <a:lnTo>
                  <a:pt x="6096000" y="6867144"/>
                </a:lnTo>
                <a:lnTo>
                  <a:pt x="0" y="6867144"/>
                </a:lnTo>
                <a:lnTo>
                  <a:pt x="0" y="9144"/>
                </a:lnTo>
                <a:close/>
              </a:path>
            </a:pathLst>
          </a:custGeom>
          <a:solidFill>
            <a:schemeClr val="bg1"/>
          </a:solidFill>
        </p:spPr>
        <p:txBody>
          <a:bodyPr/>
          <a:lstStyle/>
          <a:p>
            <a:r>
              <a:rPr lang="de-DE" smtClean="0"/>
              <a:t>Bild durch Klicken auf Symbol hinzufügen</a:t>
            </a:r>
            <a:endParaRPr lang="de-DE"/>
          </a:p>
        </p:txBody>
      </p:sp>
    </p:spTree>
    <p:extLst>
      <p:ext uri="{BB962C8B-B14F-4D97-AF65-F5344CB8AC3E}">
        <p14:creationId xmlns:p14="http://schemas.microsoft.com/office/powerpoint/2010/main" val="181088388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MitBild5">
    <p:spTree>
      <p:nvGrpSpPr>
        <p:cNvPr id="1" name=""/>
        <p:cNvGrpSpPr/>
        <p:nvPr/>
      </p:nvGrpSpPr>
      <p:grpSpPr>
        <a:xfrm>
          <a:off x="0" y="0"/>
          <a:ext cx="0" cy="0"/>
          <a:chOff x="0" y="0"/>
          <a:chExt cx="0" cy="0"/>
        </a:xfrm>
      </p:grpSpPr>
      <p:sp>
        <p:nvSpPr>
          <p:cNvPr id="2" name="Titel 1"/>
          <p:cNvSpPr>
            <a:spLocks noGrp="1"/>
          </p:cNvSpPr>
          <p:nvPr>
            <p:ph type="title"/>
          </p:nvPr>
        </p:nvSpPr>
        <p:spPr>
          <a:xfrm>
            <a:off x="334964" y="549275"/>
            <a:ext cx="3981004" cy="719396"/>
          </a:xfrm>
        </p:spPr>
        <p:txBody>
          <a:bodyPr anchor="t"/>
          <a:lstStyle/>
          <a:p>
            <a:r>
              <a:rPr lang="de-DE" smtClean="0"/>
              <a:t>Titelmasterformat durch Klicken bearbeiten</a:t>
            </a:r>
            <a:endParaRPr lang="de-DE" dirty="0"/>
          </a:p>
        </p:txBody>
      </p:sp>
      <p:pic>
        <p:nvPicPr>
          <p:cNvPr id="6"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8956" y="3794760"/>
            <a:ext cx="3453910" cy="3453910"/>
          </a:xfrm>
          <a:prstGeom prst="rect">
            <a:avLst/>
          </a:prstGeom>
        </p:spPr>
      </p:pic>
      <p:sp>
        <p:nvSpPr>
          <p:cNvPr id="9" name="Bildplatzhalter 4"/>
          <p:cNvSpPr>
            <a:spLocks noGrp="1"/>
          </p:cNvSpPr>
          <p:nvPr>
            <p:ph type="pic" sz="quarter" idx="10"/>
          </p:nvPr>
        </p:nvSpPr>
        <p:spPr>
          <a:xfrm>
            <a:off x="3670301" y="-230"/>
            <a:ext cx="8523526" cy="6864807"/>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4391488 w 6096000"/>
              <a:gd name="connsiteY2" fmla="*/ 6858000 h 6858000"/>
              <a:gd name="connsiteX3" fmla="*/ 0 w 6096000"/>
              <a:gd name="connsiteY3" fmla="*/ 6858000 h 6858000"/>
              <a:gd name="connsiteX4" fmla="*/ 0 w 6096000"/>
              <a:gd name="connsiteY4" fmla="*/ 0 h 6858000"/>
              <a:gd name="connsiteX0" fmla="*/ 0 w 6108455"/>
              <a:gd name="connsiteY0" fmla="*/ 0 h 6858000"/>
              <a:gd name="connsiteX1" fmla="*/ 6096000 w 6108455"/>
              <a:gd name="connsiteY1" fmla="*/ 0 h 6858000"/>
              <a:gd name="connsiteX2" fmla="*/ 6108455 w 6108455"/>
              <a:gd name="connsiteY2" fmla="*/ 6858000 h 6858000"/>
              <a:gd name="connsiteX3" fmla="*/ 0 w 6108455"/>
              <a:gd name="connsiteY3" fmla="*/ 6858000 h 6858000"/>
              <a:gd name="connsiteX4" fmla="*/ 0 w 6108455"/>
              <a:gd name="connsiteY4" fmla="*/ 0 h 6858000"/>
              <a:gd name="connsiteX0" fmla="*/ 0 w 6110280"/>
              <a:gd name="connsiteY0" fmla="*/ 0 h 6858000"/>
              <a:gd name="connsiteX1" fmla="*/ 6109157 w 6110280"/>
              <a:gd name="connsiteY1" fmla="*/ 0 h 6858000"/>
              <a:gd name="connsiteX2" fmla="*/ 6108455 w 6110280"/>
              <a:gd name="connsiteY2" fmla="*/ 6858000 h 6858000"/>
              <a:gd name="connsiteX3" fmla="*/ 0 w 6110280"/>
              <a:gd name="connsiteY3" fmla="*/ 6858000 h 6858000"/>
              <a:gd name="connsiteX4" fmla="*/ 0 w 6110280"/>
              <a:gd name="connsiteY4" fmla="*/ 0 h 6858000"/>
              <a:gd name="connsiteX0" fmla="*/ 1703810 w 7814090"/>
              <a:gd name="connsiteY0" fmla="*/ 0 h 6864578"/>
              <a:gd name="connsiteX1" fmla="*/ 7812967 w 7814090"/>
              <a:gd name="connsiteY1" fmla="*/ 0 h 6864578"/>
              <a:gd name="connsiteX2" fmla="*/ 7812265 w 7814090"/>
              <a:gd name="connsiteY2" fmla="*/ 6858000 h 6864578"/>
              <a:gd name="connsiteX3" fmla="*/ 0 w 7814090"/>
              <a:gd name="connsiteY3" fmla="*/ 6864578 h 6864578"/>
              <a:gd name="connsiteX4" fmla="*/ 1703810 w 7814090"/>
              <a:gd name="connsiteY4" fmla="*/ 0 h 6864578"/>
              <a:gd name="connsiteX0" fmla="*/ 3611551 w 7814090"/>
              <a:gd name="connsiteY0" fmla="*/ 0 h 6871157"/>
              <a:gd name="connsiteX1" fmla="*/ 7812967 w 7814090"/>
              <a:gd name="connsiteY1" fmla="*/ 6579 h 6871157"/>
              <a:gd name="connsiteX2" fmla="*/ 7812265 w 7814090"/>
              <a:gd name="connsiteY2" fmla="*/ 6864579 h 6871157"/>
              <a:gd name="connsiteX3" fmla="*/ 0 w 7814090"/>
              <a:gd name="connsiteY3" fmla="*/ 6871157 h 6871157"/>
              <a:gd name="connsiteX4" fmla="*/ 3611551 w 7814090"/>
              <a:gd name="connsiteY4" fmla="*/ 0 h 6871157"/>
              <a:gd name="connsiteX0" fmla="*/ 1894584 w 6097123"/>
              <a:gd name="connsiteY0" fmla="*/ 0 h 6871157"/>
              <a:gd name="connsiteX1" fmla="*/ 6096000 w 6097123"/>
              <a:gd name="connsiteY1" fmla="*/ 6579 h 6871157"/>
              <a:gd name="connsiteX2" fmla="*/ 6095298 w 6097123"/>
              <a:gd name="connsiteY2" fmla="*/ 6864579 h 6871157"/>
              <a:gd name="connsiteX3" fmla="*/ 0 w 6097123"/>
              <a:gd name="connsiteY3" fmla="*/ 6871157 h 6871157"/>
              <a:gd name="connsiteX4" fmla="*/ 1894584 w 6097123"/>
              <a:gd name="connsiteY4" fmla="*/ 0 h 6871157"/>
              <a:gd name="connsiteX0" fmla="*/ 1723134 w 6097123"/>
              <a:gd name="connsiteY0" fmla="*/ 0 h 6864807"/>
              <a:gd name="connsiteX1" fmla="*/ 6096000 w 6097123"/>
              <a:gd name="connsiteY1" fmla="*/ 229 h 6864807"/>
              <a:gd name="connsiteX2" fmla="*/ 6095298 w 6097123"/>
              <a:gd name="connsiteY2" fmla="*/ 6858229 h 6864807"/>
              <a:gd name="connsiteX3" fmla="*/ 0 w 6097123"/>
              <a:gd name="connsiteY3" fmla="*/ 6864807 h 6864807"/>
              <a:gd name="connsiteX4" fmla="*/ 1723134 w 6097123"/>
              <a:gd name="connsiteY4" fmla="*/ 0 h 6864807"/>
              <a:gd name="connsiteX0" fmla="*/ 583916 w 6097123"/>
              <a:gd name="connsiteY0" fmla="*/ 0 h 6864807"/>
              <a:gd name="connsiteX1" fmla="*/ 6096000 w 6097123"/>
              <a:gd name="connsiteY1" fmla="*/ 229 h 6864807"/>
              <a:gd name="connsiteX2" fmla="*/ 6095298 w 6097123"/>
              <a:gd name="connsiteY2" fmla="*/ 6858229 h 6864807"/>
              <a:gd name="connsiteX3" fmla="*/ 0 w 6097123"/>
              <a:gd name="connsiteY3" fmla="*/ 6864807 h 6864807"/>
              <a:gd name="connsiteX4" fmla="*/ 583916 w 6097123"/>
              <a:gd name="connsiteY4" fmla="*/ 0 h 6864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7123" h="6864807">
                <a:moveTo>
                  <a:pt x="583916" y="0"/>
                </a:moveTo>
                <a:lnTo>
                  <a:pt x="6096000" y="229"/>
                </a:lnTo>
                <a:cubicBezTo>
                  <a:pt x="6100152" y="2286229"/>
                  <a:pt x="6091146" y="4572229"/>
                  <a:pt x="6095298" y="6858229"/>
                </a:cubicBezTo>
                <a:lnTo>
                  <a:pt x="0" y="6864807"/>
                </a:lnTo>
                <a:lnTo>
                  <a:pt x="583916" y="0"/>
                </a:lnTo>
                <a:close/>
              </a:path>
            </a:pathLst>
          </a:custGeom>
          <a:solidFill>
            <a:schemeClr val="bg1"/>
          </a:solidFill>
        </p:spPr>
        <p:txBody>
          <a:bodyPr/>
          <a:lstStyle>
            <a:lvl1pPr algn="r">
              <a:defRPr/>
            </a:lvl1pPr>
          </a:lstStyle>
          <a:p>
            <a:r>
              <a:rPr lang="de-DE" smtClean="0"/>
              <a:t>Bild durch Klicken auf Symbol hinzufügen</a:t>
            </a:r>
            <a:endParaRPr lang="de-DE"/>
          </a:p>
        </p:txBody>
      </p:sp>
    </p:spTree>
    <p:extLst>
      <p:ext uri="{BB962C8B-B14F-4D97-AF65-F5344CB8AC3E}">
        <p14:creationId xmlns:p14="http://schemas.microsoft.com/office/powerpoint/2010/main" val="3835941189"/>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MitBild6">
    <p:spTree>
      <p:nvGrpSpPr>
        <p:cNvPr id="1" name=""/>
        <p:cNvGrpSpPr/>
        <p:nvPr/>
      </p:nvGrpSpPr>
      <p:grpSpPr>
        <a:xfrm>
          <a:off x="0" y="0"/>
          <a:ext cx="0" cy="0"/>
          <a:chOff x="0" y="0"/>
          <a:chExt cx="0" cy="0"/>
        </a:xfrm>
      </p:grpSpPr>
      <p:sp>
        <p:nvSpPr>
          <p:cNvPr id="2" name="Titel 1"/>
          <p:cNvSpPr>
            <a:spLocks noGrp="1"/>
          </p:cNvSpPr>
          <p:nvPr>
            <p:ph type="title"/>
          </p:nvPr>
        </p:nvSpPr>
        <p:spPr>
          <a:xfrm>
            <a:off x="7946136" y="549275"/>
            <a:ext cx="3910900" cy="719396"/>
          </a:xfrm>
        </p:spPr>
        <p:txBody>
          <a:bodyPr anchor="t"/>
          <a:lstStyle/>
          <a:p>
            <a:r>
              <a:rPr lang="de-DE" smtClean="0"/>
              <a:t>Titelmasterformat durch Klicken bearbeiten</a:t>
            </a:r>
            <a:endParaRPr lang="de-DE" dirty="0"/>
          </a:p>
        </p:txBody>
      </p:sp>
      <p:pic>
        <p:nvPicPr>
          <p:cNvPr id="6"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80844" y="3794760"/>
            <a:ext cx="3453910" cy="3453910"/>
          </a:xfrm>
          <a:prstGeom prst="rect">
            <a:avLst/>
          </a:prstGeom>
        </p:spPr>
      </p:pic>
      <p:sp>
        <p:nvSpPr>
          <p:cNvPr id="4" name="Bildplatzhalter 3"/>
          <p:cNvSpPr>
            <a:spLocks noGrp="1"/>
          </p:cNvSpPr>
          <p:nvPr>
            <p:ph type="pic" sz="quarter" idx="10"/>
          </p:nvPr>
        </p:nvSpPr>
        <p:spPr>
          <a:xfrm>
            <a:off x="0" y="0"/>
            <a:ext cx="8903208" cy="686714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7714488"/>
              <a:gd name="connsiteY0" fmla="*/ 0 h 6858000"/>
              <a:gd name="connsiteX1" fmla="*/ 7714488 w 7714488"/>
              <a:gd name="connsiteY1" fmla="*/ 0 h 6858000"/>
              <a:gd name="connsiteX2" fmla="*/ 6096000 w 7714488"/>
              <a:gd name="connsiteY2" fmla="*/ 6858000 h 6858000"/>
              <a:gd name="connsiteX3" fmla="*/ 0 w 7714488"/>
              <a:gd name="connsiteY3" fmla="*/ 6858000 h 6858000"/>
              <a:gd name="connsiteX4" fmla="*/ 0 w 7714488"/>
              <a:gd name="connsiteY4" fmla="*/ 0 h 6858000"/>
              <a:gd name="connsiteX0" fmla="*/ 0 w 8903208"/>
              <a:gd name="connsiteY0" fmla="*/ 0 h 6867144"/>
              <a:gd name="connsiteX1" fmla="*/ 7714488 w 8903208"/>
              <a:gd name="connsiteY1" fmla="*/ 0 h 6867144"/>
              <a:gd name="connsiteX2" fmla="*/ 8903208 w 8903208"/>
              <a:gd name="connsiteY2" fmla="*/ 6867144 h 6867144"/>
              <a:gd name="connsiteX3" fmla="*/ 0 w 8903208"/>
              <a:gd name="connsiteY3" fmla="*/ 6858000 h 6867144"/>
              <a:gd name="connsiteX4" fmla="*/ 0 w 8903208"/>
              <a:gd name="connsiteY4" fmla="*/ 0 h 6867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03208" h="6867144">
                <a:moveTo>
                  <a:pt x="0" y="0"/>
                </a:moveTo>
                <a:lnTo>
                  <a:pt x="7714488" y="0"/>
                </a:lnTo>
                <a:lnTo>
                  <a:pt x="8903208" y="6867144"/>
                </a:lnTo>
                <a:lnTo>
                  <a:pt x="0" y="6858000"/>
                </a:lnTo>
                <a:lnTo>
                  <a:pt x="0" y="0"/>
                </a:lnTo>
                <a:close/>
              </a:path>
            </a:pathLst>
          </a:custGeom>
          <a:solidFill>
            <a:schemeClr val="bg1"/>
          </a:solidFill>
        </p:spPr>
        <p:txBody>
          <a:bodyPr/>
          <a:lstStyle/>
          <a:p>
            <a:r>
              <a:rPr lang="de-DE" smtClean="0"/>
              <a:t>Bild durch Klicken auf Symbol hinzufügen</a:t>
            </a:r>
            <a:endParaRPr lang="de-DE"/>
          </a:p>
        </p:txBody>
      </p:sp>
    </p:spTree>
    <p:extLst>
      <p:ext uri="{BB962C8B-B14F-4D97-AF65-F5344CB8AC3E}">
        <p14:creationId xmlns:p14="http://schemas.microsoft.com/office/powerpoint/2010/main" val="2472581006"/>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ünWeiss2">
    <p:spTree>
      <p:nvGrpSpPr>
        <p:cNvPr id="1" name=""/>
        <p:cNvGrpSpPr/>
        <p:nvPr/>
      </p:nvGrpSpPr>
      <p:grpSpPr>
        <a:xfrm>
          <a:off x="0" y="0"/>
          <a:ext cx="0" cy="0"/>
          <a:chOff x="0" y="0"/>
          <a:chExt cx="0" cy="0"/>
        </a:xfrm>
      </p:grpSpPr>
      <p:sp>
        <p:nvSpPr>
          <p:cNvPr id="2" name="Titel 1"/>
          <p:cNvSpPr>
            <a:spLocks noGrp="1"/>
          </p:cNvSpPr>
          <p:nvPr>
            <p:ph type="title"/>
          </p:nvPr>
        </p:nvSpPr>
        <p:spPr>
          <a:xfrm>
            <a:off x="1951210" y="531550"/>
            <a:ext cx="9905828" cy="719396"/>
          </a:xfrm>
        </p:spPr>
        <p:txBody>
          <a:bodyPr/>
          <a:lstStyle>
            <a:lvl1pPr>
              <a:defRPr b="1">
                <a:solidFill>
                  <a:srgbClr val="000000"/>
                </a:solidFill>
              </a:defRPr>
            </a:lvl1pPr>
          </a:lstStyle>
          <a:p>
            <a:endParaRPr lang="de-DE" dirty="0"/>
          </a:p>
        </p:txBody>
      </p:sp>
      <p:sp>
        <p:nvSpPr>
          <p:cNvPr id="3" name="Flussdiagramm: Manuelle Eingabe 2"/>
          <p:cNvSpPr/>
          <p:nvPr userDrawn="1"/>
        </p:nvSpPr>
        <p:spPr>
          <a:xfrm flipH="1">
            <a:off x="0" y="1342446"/>
            <a:ext cx="12192000" cy="5515554"/>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ncvncvncvncvncvncvncvncvnvcncvnvcncvnvcn</a:t>
            </a:r>
            <a:endParaRPr lang="de-DE" dirty="0"/>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091" y="205946"/>
            <a:ext cx="820767" cy="1005547"/>
          </a:xfrm>
          <a:prstGeom prst="rect">
            <a:avLst/>
          </a:prstGeom>
        </p:spPr>
      </p:pic>
      <p:sp>
        <p:nvSpPr>
          <p:cNvPr id="6" name="Textplatzhalter 7"/>
          <p:cNvSpPr>
            <a:spLocks noGrp="1"/>
          </p:cNvSpPr>
          <p:nvPr>
            <p:ph type="body" sz="quarter" idx="10"/>
          </p:nvPr>
        </p:nvSpPr>
        <p:spPr>
          <a:xfrm>
            <a:off x="485775" y="2430463"/>
            <a:ext cx="11261725" cy="3986212"/>
          </a:xfrm>
          <a:prstGeom prst="rect">
            <a:avLst/>
          </a:prstGeom>
        </p:spPr>
        <p:txBody>
          <a:bodyPr/>
          <a:lstStyle>
            <a:lvl1pPr>
              <a:defRPr sz="200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49543751"/>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MitBild7">
    <p:spTree>
      <p:nvGrpSpPr>
        <p:cNvPr id="1" name=""/>
        <p:cNvGrpSpPr/>
        <p:nvPr/>
      </p:nvGrpSpPr>
      <p:grpSpPr>
        <a:xfrm>
          <a:off x="0" y="0"/>
          <a:ext cx="0" cy="0"/>
          <a:chOff x="0" y="0"/>
          <a:chExt cx="0" cy="0"/>
        </a:xfrm>
      </p:grpSpPr>
      <p:sp>
        <p:nvSpPr>
          <p:cNvPr id="7" name="Bildplatzhalter 4"/>
          <p:cNvSpPr>
            <a:spLocks noGrp="1"/>
          </p:cNvSpPr>
          <p:nvPr>
            <p:ph type="pic" sz="quarter" idx="10"/>
          </p:nvPr>
        </p:nvSpPr>
        <p:spPr>
          <a:xfrm>
            <a:off x="525780" y="-230"/>
            <a:ext cx="11668047" cy="6864807"/>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4391488 w 6096000"/>
              <a:gd name="connsiteY2" fmla="*/ 6858000 h 6858000"/>
              <a:gd name="connsiteX3" fmla="*/ 0 w 6096000"/>
              <a:gd name="connsiteY3" fmla="*/ 6858000 h 6858000"/>
              <a:gd name="connsiteX4" fmla="*/ 0 w 6096000"/>
              <a:gd name="connsiteY4" fmla="*/ 0 h 6858000"/>
              <a:gd name="connsiteX0" fmla="*/ 0 w 6108455"/>
              <a:gd name="connsiteY0" fmla="*/ 0 h 6858000"/>
              <a:gd name="connsiteX1" fmla="*/ 6096000 w 6108455"/>
              <a:gd name="connsiteY1" fmla="*/ 0 h 6858000"/>
              <a:gd name="connsiteX2" fmla="*/ 6108455 w 6108455"/>
              <a:gd name="connsiteY2" fmla="*/ 6858000 h 6858000"/>
              <a:gd name="connsiteX3" fmla="*/ 0 w 6108455"/>
              <a:gd name="connsiteY3" fmla="*/ 6858000 h 6858000"/>
              <a:gd name="connsiteX4" fmla="*/ 0 w 6108455"/>
              <a:gd name="connsiteY4" fmla="*/ 0 h 6858000"/>
              <a:gd name="connsiteX0" fmla="*/ 0 w 6110280"/>
              <a:gd name="connsiteY0" fmla="*/ 0 h 6858000"/>
              <a:gd name="connsiteX1" fmla="*/ 6109157 w 6110280"/>
              <a:gd name="connsiteY1" fmla="*/ 0 h 6858000"/>
              <a:gd name="connsiteX2" fmla="*/ 6108455 w 6110280"/>
              <a:gd name="connsiteY2" fmla="*/ 6858000 h 6858000"/>
              <a:gd name="connsiteX3" fmla="*/ 0 w 6110280"/>
              <a:gd name="connsiteY3" fmla="*/ 6858000 h 6858000"/>
              <a:gd name="connsiteX4" fmla="*/ 0 w 6110280"/>
              <a:gd name="connsiteY4" fmla="*/ 0 h 6858000"/>
              <a:gd name="connsiteX0" fmla="*/ 1703810 w 7814090"/>
              <a:gd name="connsiteY0" fmla="*/ 0 h 6864578"/>
              <a:gd name="connsiteX1" fmla="*/ 7812967 w 7814090"/>
              <a:gd name="connsiteY1" fmla="*/ 0 h 6864578"/>
              <a:gd name="connsiteX2" fmla="*/ 7812265 w 7814090"/>
              <a:gd name="connsiteY2" fmla="*/ 6858000 h 6864578"/>
              <a:gd name="connsiteX3" fmla="*/ 0 w 7814090"/>
              <a:gd name="connsiteY3" fmla="*/ 6864578 h 6864578"/>
              <a:gd name="connsiteX4" fmla="*/ 1703810 w 7814090"/>
              <a:gd name="connsiteY4" fmla="*/ 0 h 6864578"/>
              <a:gd name="connsiteX0" fmla="*/ 3611551 w 7814090"/>
              <a:gd name="connsiteY0" fmla="*/ 0 h 6871157"/>
              <a:gd name="connsiteX1" fmla="*/ 7812967 w 7814090"/>
              <a:gd name="connsiteY1" fmla="*/ 6579 h 6871157"/>
              <a:gd name="connsiteX2" fmla="*/ 7812265 w 7814090"/>
              <a:gd name="connsiteY2" fmla="*/ 6864579 h 6871157"/>
              <a:gd name="connsiteX3" fmla="*/ 0 w 7814090"/>
              <a:gd name="connsiteY3" fmla="*/ 6871157 h 6871157"/>
              <a:gd name="connsiteX4" fmla="*/ 3611551 w 7814090"/>
              <a:gd name="connsiteY4" fmla="*/ 0 h 6871157"/>
              <a:gd name="connsiteX0" fmla="*/ 1894584 w 6097123"/>
              <a:gd name="connsiteY0" fmla="*/ 0 h 6871157"/>
              <a:gd name="connsiteX1" fmla="*/ 6096000 w 6097123"/>
              <a:gd name="connsiteY1" fmla="*/ 6579 h 6871157"/>
              <a:gd name="connsiteX2" fmla="*/ 6095298 w 6097123"/>
              <a:gd name="connsiteY2" fmla="*/ 6864579 h 6871157"/>
              <a:gd name="connsiteX3" fmla="*/ 0 w 6097123"/>
              <a:gd name="connsiteY3" fmla="*/ 6871157 h 6871157"/>
              <a:gd name="connsiteX4" fmla="*/ 1894584 w 6097123"/>
              <a:gd name="connsiteY4" fmla="*/ 0 h 6871157"/>
              <a:gd name="connsiteX0" fmla="*/ 1723134 w 6097123"/>
              <a:gd name="connsiteY0" fmla="*/ 0 h 6864807"/>
              <a:gd name="connsiteX1" fmla="*/ 6096000 w 6097123"/>
              <a:gd name="connsiteY1" fmla="*/ 229 h 6864807"/>
              <a:gd name="connsiteX2" fmla="*/ 6095298 w 6097123"/>
              <a:gd name="connsiteY2" fmla="*/ 6858229 h 6864807"/>
              <a:gd name="connsiteX3" fmla="*/ 0 w 6097123"/>
              <a:gd name="connsiteY3" fmla="*/ 6864807 h 6864807"/>
              <a:gd name="connsiteX4" fmla="*/ 1723134 w 6097123"/>
              <a:gd name="connsiteY4" fmla="*/ 0 h 6864807"/>
              <a:gd name="connsiteX0" fmla="*/ 583916 w 6097123"/>
              <a:gd name="connsiteY0" fmla="*/ 0 h 6864807"/>
              <a:gd name="connsiteX1" fmla="*/ 6096000 w 6097123"/>
              <a:gd name="connsiteY1" fmla="*/ 229 h 6864807"/>
              <a:gd name="connsiteX2" fmla="*/ 6095298 w 6097123"/>
              <a:gd name="connsiteY2" fmla="*/ 6858229 h 6864807"/>
              <a:gd name="connsiteX3" fmla="*/ 0 w 6097123"/>
              <a:gd name="connsiteY3" fmla="*/ 6864807 h 6864807"/>
              <a:gd name="connsiteX4" fmla="*/ 583916 w 6097123"/>
              <a:gd name="connsiteY4" fmla="*/ 0 h 6864807"/>
              <a:gd name="connsiteX0" fmla="*/ 607901 w 6121108"/>
              <a:gd name="connsiteY0" fmla="*/ 0 h 6864807"/>
              <a:gd name="connsiteX1" fmla="*/ 6119985 w 6121108"/>
              <a:gd name="connsiteY1" fmla="*/ 229 h 6864807"/>
              <a:gd name="connsiteX2" fmla="*/ 6119283 w 6121108"/>
              <a:gd name="connsiteY2" fmla="*/ 6858229 h 6864807"/>
              <a:gd name="connsiteX3" fmla="*/ 0 w 6121108"/>
              <a:gd name="connsiteY3" fmla="*/ 6864807 h 6864807"/>
              <a:gd name="connsiteX4" fmla="*/ 607901 w 6121108"/>
              <a:gd name="connsiteY4" fmla="*/ 0 h 6864807"/>
              <a:gd name="connsiteX0" fmla="*/ 574322 w 6121108"/>
              <a:gd name="connsiteY0" fmla="*/ 0 h 6873951"/>
              <a:gd name="connsiteX1" fmla="*/ 6119985 w 6121108"/>
              <a:gd name="connsiteY1" fmla="*/ 9373 h 6873951"/>
              <a:gd name="connsiteX2" fmla="*/ 6119283 w 6121108"/>
              <a:gd name="connsiteY2" fmla="*/ 6867373 h 6873951"/>
              <a:gd name="connsiteX3" fmla="*/ 0 w 6121108"/>
              <a:gd name="connsiteY3" fmla="*/ 6873951 h 6873951"/>
              <a:gd name="connsiteX4" fmla="*/ 574322 w 6121108"/>
              <a:gd name="connsiteY4" fmla="*/ 0 h 6873951"/>
              <a:gd name="connsiteX0" fmla="*/ 569525 w 6121108"/>
              <a:gd name="connsiteY0" fmla="*/ 0 h 6864807"/>
              <a:gd name="connsiteX1" fmla="*/ 6119985 w 6121108"/>
              <a:gd name="connsiteY1" fmla="*/ 229 h 6864807"/>
              <a:gd name="connsiteX2" fmla="*/ 6119283 w 6121108"/>
              <a:gd name="connsiteY2" fmla="*/ 6858229 h 6864807"/>
              <a:gd name="connsiteX3" fmla="*/ 0 w 6121108"/>
              <a:gd name="connsiteY3" fmla="*/ 6864807 h 6864807"/>
              <a:gd name="connsiteX4" fmla="*/ 569525 w 6121108"/>
              <a:gd name="connsiteY4" fmla="*/ 0 h 6864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21108" h="6864807">
                <a:moveTo>
                  <a:pt x="569525" y="0"/>
                </a:moveTo>
                <a:lnTo>
                  <a:pt x="6119985" y="229"/>
                </a:lnTo>
                <a:cubicBezTo>
                  <a:pt x="6124137" y="2286229"/>
                  <a:pt x="6115131" y="4572229"/>
                  <a:pt x="6119283" y="6858229"/>
                </a:cubicBezTo>
                <a:lnTo>
                  <a:pt x="0" y="6864807"/>
                </a:lnTo>
                <a:lnTo>
                  <a:pt x="569525" y="0"/>
                </a:lnTo>
                <a:close/>
              </a:path>
            </a:pathLst>
          </a:custGeom>
          <a:solidFill>
            <a:schemeClr val="bg1"/>
          </a:solidFill>
        </p:spPr>
        <p:txBody>
          <a:bodyPr/>
          <a:lstStyle>
            <a:lvl1pPr algn="r">
              <a:defRPr/>
            </a:lvl1pPr>
          </a:lstStyle>
          <a:p>
            <a:r>
              <a:rPr lang="de-DE" smtClean="0"/>
              <a:t>Bild durch Klicken auf Symbol hinzufügen</a:t>
            </a:r>
            <a:endParaRPr lang="de-DE"/>
          </a:p>
        </p:txBody>
      </p:sp>
      <p:sp>
        <p:nvSpPr>
          <p:cNvPr id="3" name="Titel 2"/>
          <p:cNvSpPr>
            <a:spLocks noGrp="1"/>
          </p:cNvSpPr>
          <p:nvPr>
            <p:ph type="title"/>
          </p:nvPr>
        </p:nvSpPr>
        <p:spPr>
          <a:xfrm>
            <a:off x="2135188" y="549275"/>
            <a:ext cx="9721850" cy="719396"/>
          </a:xfrm>
        </p:spPr>
        <p:txBody>
          <a:bodyPr vert="horz" lIns="91440" tIns="45720" rIns="91440" bIns="45720" rtlCol="0" anchor="ctr">
            <a:noAutofit/>
          </a:bodyPr>
          <a:lstStyle>
            <a:lvl1pPr>
              <a:defRPr lang="de-DE" dirty="0">
                <a:solidFill>
                  <a:schemeClr val="tx2"/>
                </a:solidFill>
                <a:effectLst>
                  <a:glow rad="127000">
                    <a:schemeClr val="accent5">
                      <a:lumMod val="20000"/>
                      <a:lumOff val="80000"/>
                      <a:alpha val="40000"/>
                    </a:schemeClr>
                  </a:glow>
                </a:effectLst>
              </a:defRPr>
            </a:lvl1pPr>
          </a:lstStyle>
          <a:p>
            <a:pPr lvl="0"/>
            <a:r>
              <a:rPr lang="de-DE" smtClean="0"/>
              <a:t>Titelmasterformat durch Klicken bearbeiten</a:t>
            </a:r>
            <a:endParaRPr lang="de-DE" dirty="0"/>
          </a:p>
        </p:txBody>
      </p:sp>
      <p:pic>
        <p:nvPicPr>
          <p:cNvPr id="8"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963" y="334522"/>
            <a:ext cx="780604" cy="780604"/>
          </a:xfrm>
          <a:prstGeom prst="rect">
            <a:avLst/>
          </a:prstGeom>
        </p:spPr>
      </p:pic>
    </p:spTree>
    <p:extLst>
      <p:ext uri="{BB962C8B-B14F-4D97-AF65-F5344CB8AC3E}">
        <p14:creationId xmlns:p14="http://schemas.microsoft.com/office/powerpoint/2010/main" val="1261527006"/>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guide id="0" pos="1345">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extMitBild8">
    <p:spTree>
      <p:nvGrpSpPr>
        <p:cNvPr id="1" name=""/>
        <p:cNvGrpSpPr/>
        <p:nvPr/>
      </p:nvGrpSpPr>
      <p:grpSpPr>
        <a:xfrm>
          <a:off x="0" y="0"/>
          <a:ext cx="0" cy="0"/>
          <a:chOff x="0" y="0"/>
          <a:chExt cx="0" cy="0"/>
        </a:xfrm>
      </p:grpSpPr>
      <p:sp>
        <p:nvSpPr>
          <p:cNvPr id="6" name="Bildplatzhalter 5"/>
          <p:cNvSpPr>
            <a:spLocks noGrp="1"/>
          </p:cNvSpPr>
          <p:nvPr>
            <p:ph type="pic" sz="quarter" idx="10"/>
          </p:nvPr>
        </p:nvSpPr>
        <p:spPr>
          <a:xfrm>
            <a:off x="0" y="-9144"/>
            <a:ext cx="11676888" cy="6867144"/>
          </a:xfrm>
          <a:custGeom>
            <a:avLst/>
            <a:gdLst>
              <a:gd name="connsiteX0" fmla="*/ 0 w 11365992"/>
              <a:gd name="connsiteY0" fmla="*/ 0 h 6867144"/>
              <a:gd name="connsiteX1" fmla="*/ 11365992 w 11365992"/>
              <a:gd name="connsiteY1" fmla="*/ 0 h 6867144"/>
              <a:gd name="connsiteX2" fmla="*/ 11365992 w 11365992"/>
              <a:gd name="connsiteY2" fmla="*/ 6867144 h 6867144"/>
              <a:gd name="connsiteX3" fmla="*/ 0 w 11365992"/>
              <a:gd name="connsiteY3" fmla="*/ 6867144 h 6867144"/>
              <a:gd name="connsiteX4" fmla="*/ 0 w 11365992"/>
              <a:gd name="connsiteY4" fmla="*/ 0 h 6867144"/>
              <a:gd name="connsiteX0" fmla="*/ 0 w 11365992"/>
              <a:gd name="connsiteY0" fmla="*/ 0 h 6867144"/>
              <a:gd name="connsiteX1" fmla="*/ 10780776 w 11365992"/>
              <a:gd name="connsiteY1" fmla="*/ 9144 h 6867144"/>
              <a:gd name="connsiteX2" fmla="*/ 11365992 w 11365992"/>
              <a:gd name="connsiteY2" fmla="*/ 6867144 h 6867144"/>
              <a:gd name="connsiteX3" fmla="*/ 0 w 11365992"/>
              <a:gd name="connsiteY3" fmla="*/ 6867144 h 6867144"/>
              <a:gd name="connsiteX4" fmla="*/ 0 w 11365992"/>
              <a:gd name="connsiteY4" fmla="*/ 0 h 6867144"/>
              <a:gd name="connsiteX0" fmla="*/ 0 w 11365992"/>
              <a:gd name="connsiteY0" fmla="*/ 0 h 6867144"/>
              <a:gd name="connsiteX1" fmla="*/ 10945368 w 11365992"/>
              <a:gd name="connsiteY1" fmla="*/ 9144 h 6867144"/>
              <a:gd name="connsiteX2" fmla="*/ 11365992 w 11365992"/>
              <a:gd name="connsiteY2" fmla="*/ 6867144 h 6867144"/>
              <a:gd name="connsiteX3" fmla="*/ 0 w 11365992"/>
              <a:gd name="connsiteY3" fmla="*/ 6867144 h 6867144"/>
              <a:gd name="connsiteX4" fmla="*/ 0 w 11365992"/>
              <a:gd name="connsiteY4" fmla="*/ 0 h 6867144"/>
              <a:gd name="connsiteX0" fmla="*/ 0 w 11365992"/>
              <a:gd name="connsiteY0" fmla="*/ 0 h 6867144"/>
              <a:gd name="connsiteX1" fmla="*/ 10616184 w 11365992"/>
              <a:gd name="connsiteY1" fmla="*/ 9144 h 6867144"/>
              <a:gd name="connsiteX2" fmla="*/ 11365992 w 11365992"/>
              <a:gd name="connsiteY2" fmla="*/ 6867144 h 6867144"/>
              <a:gd name="connsiteX3" fmla="*/ 0 w 11365992"/>
              <a:gd name="connsiteY3" fmla="*/ 6867144 h 6867144"/>
              <a:gd name="connsiteX4" fmla="*/ 0 w 11365992"/>
              <a:gd name="connsiteY4" fmla="*/ 0 h 6867144"/>
              <a:gd name="connsiteX0" fmla="*/ 0 w 11676888"/>
              <a:gd name="connsiteY0" fmla="*/ 0 h 6867144"/>
              <a:gd name="connsiteX1" fmla="*/ 10616184 w 11676888"/>
              <a:gd name="connsiteY1" fmla="*/ 9144 h 6867144"/>
              <a:gd name="connsiteX2" fmla="*/ 11676888 w 11676888"/>
              <a:gd name="connsiteY2" fmla="*/ 6848856 h 6867144"/>
              <a:gd name="connsiteX3" fmla="*/ 0 w 11676888"/>
              <a:gd name="connsiteY3" fmla="*/ 6867144 h 6867144"/>
              <a:gd name="connsiteX4" fmla="*/ 0 w 11676888"/>
              <a:gd name="connsiteY4" fmla="*/ 0 h 6867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76888" h="6867144">
                <a:moveTo>
                  <a:pt x="0" y="0"/>
                </a:moveTo>
                <a:lnTo>
                  <a:pt x="10616184" y="9144"/>
                </a:lnTo>
                <a:lnTo>
                  <a:pt x="11676888" y="6848856"/>
                </a:lnTo>
                <a:lnTo>
                  <a:pt x="0" y="6867144"/>
                </a:lnTo>
                <a:lnTo>
                  <a:pt x="0" y="0"/>
                </a:lnTo>
                <a:close/>
              </a:path>
            </a:pathLst>
          </a:custGeom>
          <a:solidFill>
            <a:schemeClr val="bg1"/>
          </a:solidFill>
        </p:spPr>
        <p:txBody>
          <a:bodyPr/>
          <a:lstStyle/>
          <a:p>
            <a:r>
              <a:rPr lang="de-DE" smtClean="0"/>
              <a:t>Bild durch Klicken auf Symbol hinzufügen</a:t>
            </a:r>
            <a:endParaRPr lang="de-DE"/>
          </a:p>
        </p:txBody>
      </p:sp>
      <p:sp>
        <p:nvSpPr>
          <p:cNvPr id="3" name="Titel 2"/>
          <p:cNvSpPr>
            <a:spLocks noGrp="1"/>
          </p:cNvSpPr>
          <p:nvPr>
            <p:ph type="title"/>
          </p:nvPr>
        </p:nvSpPr>
        <p:spPr>
          <a:xfrm>
            <a:off x="334963" y="536517"/>
            <a:ext cx="10336085" cy="719396"/>
          </a:xfrm>
        </p:spPr>
        <p:txBody>
          <a:bodyPr vert="horz" lIns="91440" tIns="45720" rIns="91440" bIns="45720" rtlCol="0" anchor="ctr">
            <a:noAutofit/>
          </a:bodyPr>
          <a:lstStyle>
            <a:lvl1pPr>
              <a:defRPr lang="de-DE">
                <a:solidFill>
                  <a:schemeClr val="tx2"/>
                </a:solidFill>
                <a:effectLst>
                  <a:glow rad="127000">
                    <a:schemeClr val="accent5">
                      <a:lumMod val="20000"/>
                      <a:lumOff val="80000"/>
                      <a:alpha val="40000"/>
                    </a:schemeClr>
                  </a:glow>
                </a:effectLst>
              </a:defRPr>
            </a:lvl1pPr>
          </a:lstStyle>
          <a:p>
            <a:pPr lvl="0"/>
            <a:r>
              <a:rPr lang="de-DE" smtClean="0"/>
              <a:t>Titelmasterformat durch Klicken bearbeiten</a:t>
            </a:r>
            <a:endParaRPr lang="de-DE"/>
          </a:p>
        </p:txBody>
      </p:sp>
      <p:pic>
        <p:nvPicPr>
          <p:cNvPr id="8"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6434" y="334522"/>
            <a:ext cx="780604" cy="780604"/>
          </a:xfrm>
          <a:prstGeom prst="rect">
            <a:avLst/>
          </a:prstGeom>
        </p:spPr>
      </p:pic>
    </p:spTree>
    <p:extLst>
      <p:ext uri="{BB962C8B-B14F-4D97-AF65-F5344CB8AC3E}">
        <p14:creationId xmlns:p14="http://schemas.microsoft.com/office/powerpoint/2010/main" val="353416011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guide id="8" pos="1345">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MitBild9">
    <p:spTree>
      <p:nvGrpSpPr>
        <p:cNvPr id="1" name=""/>
        <p:cNvGrpSpPr/>
        <p:nvPr/>
      </p:nvGrpSpPr>
      <p:grpSpPr>
        <a:xfrm>
          <a:off x="0" y="0"/>
          <a:ext cx="0" cy="0"/>
          <a:chOff x="0" y="0"/>
          <a:chExt cx="0" cy="0"/>
        </a:xfrm>
      </p:grpSpPr>
      <p:sp>
        <p:nvSpPr>
          <p:cNvPr id="2" name="Titel 1"/>
          <p:cNvSpPr>
            <a:spLocks noGrp="1"/>
          </p:cNvSpPr>
          <p:nvPr>
            <p:ph type="title"/>
          </p:nvPr>
        </p:nvSpPr>
        <p:spPr>
          <a:xfrm>
            <a:off x="334964" y="549275"/>
            <a:ext cx="3505516" cy="719396"/>
          </a:xfrm>
        </p:spPr>
        <p:txBody>
          <a:bodyPr anchor="t"/>
          <a:lstStyle/>
          <a:p>
            <a:r>
              <a:rPr lang="de-DE" smtClean="0"/>
              <a:t>Titelmasterformat durch Klicken bearbeiten</a:t>
            </a:r>
            <a:endParaRPr lang="de-DE" dirty="0"/>
          </a:p>
        </p:txBody>
      </p:sp>
      <p:pic>
        <p:nvPicPr>
          <p:cNvPr id="6"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8956" y="3794760"/>
            <a:ext cx="3453910" cy="3453910"/>
          </a:xfrm>
          <a:prstGeom prst="rect">
            <a:avLst/>
          </a:prstGeom>
        </p:spPr>
      </p:pic>
      <p:sp>
        <p:nvSpPr>
          <p:cNvPr id="4" name="Bildplatzhalter 3"/>
          <p:cNvSpPr>
            <a:spLocks noGrp="1"/>
          </p:cNvSpPr>
          <p:nvPr>
            <p:ph type="pic" sz="quarter" idx="10"/>
          </p:nvPr>
        </p:nvSpPr>
        <p:spPr>
          <a:xfrm>
            <a:off x="3932238" y="0"/>
            <a:ext cx="8259762" cy="6858000"/>
          </a:xfrm>
          <a:solidFill>
            <a:schemeClr val="bg1"/>
          </a:solidFill>
        </p:spPr>
        <p:txBody>
          <a:bodyPr/>
          <a:lstStyle/>
          <a:p>
            <a:r>
              <a:rPr lang="de-DE" smtClean="0"/>
              <a:t>Bild durch Klicken auf Symbol hinzufügen</a:t>
            </a:r>
            <a:endParaRPr lang="de-DE"/>
          </a:p>
        </p:txBody>
      </p:sp>
    </p:spTree>
    <p:extLst>
      <p:ext uri="{BB962C8B-B14F-4D97-AF65-F5344CB8AC3E}">
        <p14:creationId xmlns:p14="http://schemas.microsoft.com/office/powerpoint/2010/main" val="133407534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extMitBild10">
    <p:spTree>
      <p:nvGrpSpPr>
        <p:cNvPr id="1" name=""/>
        <p:cNvGrpSpPr/>
        <p:nvPr/>
      </p:nvGrpSpPr>
      <p:grpSpPr>
        <a:xfrm>
          <a:off x="0" y="0"/>
          <a:ext cx="0" cy="0"/>
          <a:chOff x="0" y="0"/>
          <a:chExt cx="0" cy="0"/>
        </a:xfrm>
      </p:grpSpPr>
      <p:sp>
        <p:nvSpPr>
          <p:cNvPr id="2" name="Titel 1"/>
          <p:cNvSpPr>
            <a:spLocks noGrp="1"/>
          </p:cNvSpPr>
          <p:nvPr>
            <p:ph type="title"/>
          </p:nvPr>
        </p:nvSpPr>
        <p:spPr>
          <a:xfrm>
            <a:off x="8397636" y="549275"/>
            <a:ext cx="3453910" cy="719396"/>
          </a:xfrm>
        </p:spPr>
        <p:txBody>
          <a:bodyPr anchor="t"/>
          <a:lstStyle/>
          <a:p>
            <a:r>
              <a:rPr lang="de-DE" smtClean="0"/>
              <a:t>Titelmasterformat durch Klicken bearbeiten</a:t>
            </a:r>
            <a:endParaRPr lang="de-DE" dirty="0"/>
          </a:p>
        </p:txBody>
      </p:sp>
      <p:pic>
        <p:nvPicPr>
          <p:cNvPr id="6" name="Bzz"/>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6316" y="3794760"/>
            <a:ext cx="3453910" cy="3453910"/>
          </a:xfrm>
          <a:prstGeom prst="rect">
            <a:avLst/>
          </a:prstGeom>
        </p:spPr>
      </p:pic>
      <p:sp>
        <p:nvSpPr>
          <p:cNvPr id="4" name="Bildplatzhalter 3"/>
          <p:cNvSpPr>
            <a:spLocks noGrp="1"/>
          </p:cNvSpPr>
          <p:nvPr>
            <p:ph type="pic" sz="quarter" idx="10"/>
          </p:nvPr>
        </p:nvSpPr>
        <p:spPr>
          <a:xfrm>
            <a:off x="0" y="0"/>
            <a:ext cx="8259762" cy="6858000"/>
          </a:xfrm>
          <a:solidFill>
            <a:schemeClr val="bg1"/>
          </a:solidFill>
        </p:spPr>
        <p:txBody>
          <a:bodyPr/>
          <a:lstStyle/>
          <a:p>
            <a:r>
              <a:rPr lang="de-DE" smtClean="0"/>
              <a:t>Bild durch Klicken auf Symbol hinzufügen</a:t>
            </a:r>
            <a:endParaRPr lang="de-DE"/>
          </a:p>
        </p:txBody>
      </p:sp>
    </p:spTree>
    <p:extLst>
      <p:ext uri="{BB962C8B-B14F-4D97-AF65-F5344CB8AC3E}">
        <p14:creationId xmlns:p14="http://schemas.microsoft.com/office/powerpoint/2010/main" val="261060716"/>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3840">
          <p15:clr>
            <a:srgbClr val="FBAE40"/>
          </p15:clr>
        </p15:guide>
        <p15:guide id="2" pos="211">
          <p15:clr>
            <a:srgbClr val="FBAE40"/>
          </p15:clr>
        </p15:guide>
        <p15:guide id="3" pos="7680">
          <p15:clr>
            <a:srgbClr val="FBAE40"/>
          </p15:clr>
        </p15:guide>
        <p15:guide id="4" pos="7469">
          <p15:clr>
            <a:srgbClr val="FBAE40"/>
          </p15:clr>
        </p15:guide>
        <p15:guide id="5" orient="horz" pos="2160">
          <p15:clr>
            <a:srgbClr val="FBAE40"/>
          </p15:clr>
        </p15:guide>
        <p15:guide id="6" orient="horz" pos="346">
          <p15:clr>
            <a:srgbClr val="FBAE40"/>
          </p15:clr>
        </p15:guide>
        <p15:guide id="7" orient="horz" pos="397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ünWeiss3">
    <p:spTree>
      <p:nvGrpSpPr>
        <p:cNvPr id="1" name=""/>
        <p:cNvGrpSpPr/>
        <p:nvPr/>
      </p:nvGrpSpPr>
      <p:grpSpPr>
        <a:xfrm>
          <a:off x="0" y="0"/>
          <a:ext cx="0" cy="0"/>
          <a:chOff x="0" y="0"/>
          <a:chExt cx="0" cy="0"/>
        </a:xfrm>
      </p:grpSpPr>
      <p:sp>
        <p:nvSpPr>
          <p:cNvPr id="2" name="Titel 1"/>
          <p:cNvSpPr>
            <a:spLocks noGrp="1"/>
          </p:cNvSpPr>
          <p:nvPr>
            <p:ph type="title"/>
          </p:nvPr>
        </p:nvSpPr>
        <p:spPr>
          <a:xfrm>
            <a:off x="334963" y="473884"/>
            <a:ext cx="11522075" cy="719396"/>
          </a:xfrm>
        </p:spPr>
        <p:txBody>
          <a:bodyPr/>
          <a:lstStyle>
            <a:lvl1pPr>
              <a:defRPr b="1"/>
            </a:lvl1pPr>
          </a:lstStyle>
          <a:p>
            <a:r>
              <a:rPr lang="de-DE" dirty="0" smtClean="0"/>
              <a:t>Titelmasterformat durch Klicken bearbeiten</a:t>
            </a:r>
            <a:endParaRPr lang="de-DE" dirty="0"/>
          </a:p>
        </p:txBody>
      </p:sp>
      <p:sp>
        <p:nvSpPr>
          <p:cNvPr id="5" name="Rechteck 4"/>
          <p:cNvSpPr/>
          <p:nvPr userDrawn="1"/>
        </p:nvSpPr>
        <p:spPr>
          <a:xfrm>
            <a:off x="0" y="1462457"/>
            <a:ext cx="12192000" cy="5395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58372" y="330808"/>
            <a:ext cx="820767" cy="1005547"/>
          </a:xfrm>
          <a:prstGeom prst="rect">
            <a:avLst/>
          </a:prstGeom>
        </p:spPr>
      </p:pic>
      <p:sp>
        <p:nvSpPr>
          <p:cNvPr id="6" name="Textplatzhalter 7"/>
          <p:cNvSpPr>
            <a:spLocks noGrp="1"/>
          </p:cNvSpPr>
          <p:nvPr>
            <p:ph type="body" sz="quarter" idx="10"/>
          </p:nvPr>
        </p:nvSpPr>
        <p:spPr>
          <a:xfrm>
            <a:off x="485775" y="1919416"/>
            <a:ext cx="11261725" cy="4497259"/>
          </a:xfrm>
          <a:prstGeom prst="rect">
            <a:avLst/>
          </a:prstGeom>
        </p:spPr>
        <p:txBody>
          <a:bodyPr/>
          <a:lstStyle>
            <a:lvl1pPr>
              <a:defRPr sz="200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9512499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GrünWeiss4">
    <p:spTree>
      <p:nvGrpSpPr>
        <p:cNvPr id="1" name=""/>
        <p:cNvGrpSpPr/>
        <p:nvPr/>
      </p:nvGrpSpPr>
      <p:grpSpPr>
        <a:xfrm>
          <a:off x="0" y="0"/>
          <a:ext cx="0" cy="0"/>
          <a:chOff x="0" y="0"/>
          <a:chExt cx="0" cy="0"/>
        </a:xfrm>
      </p:grpSpPr>
      <p:sp>
        <p:nvSpPr>
          <p:cNvPr id="2" name="Titel 1"/>
          <p:cNvSpPr>
            <a:spLocks noGrp="1"/>
          </p:cNvSpPr>
          <p:nvPr>
            <p:ph type="title"/>
          </p:nvPr>
        </p:nvSpPr>
        <p:spPr>
          <a:xfrm>
            <a:off x="334963" y="5789350"/>
            <a:ext cx="11522075" cy="719396"/>
          </a:xfrm>
        </p:spPr>
        <p:txBody>
          <a:bodyPr/>
          <a:lstStyle>
            <a:lvl1pPr>
              <a:defRPr b="1"/>
            </a:lvl1pPr>
          </a:lstStyle>
          <a:p>
            <a:r>
              <a:rPr lang="de-DE" dirty="0" smtClean="0"/>
              <a:t>Titelmasterformat durch Klicken bearbeiten</a:t>
            </a:r>
            <a:endParaRPr lang="de-DE" dirty="0"/>
          </a:p>
        </p:txBody>
      </p:sp>
      <p:sp>
        <p:nvSpPr>
          <p:cNvPr id="5" name="Rechteck 4"/>
          <p:cNvSpPr/>
          <p:nvPr userDrawn="1"/>
        </p:nvSpPr>
        <p:spPr>
          <a:xfrm>
            <a:off x="0" y="0"/>
            <a:ext cx="12192000" cy="5395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17183" y="5646274"/>
            <a:ext cx="820767" cy="1005547"/>
          </a:xfrm>
          <a:prstGeom prst="rect">
            <a:avLst/>
          </a:prstGeom>
        </p:spPr>
      </p:pic>
      <p:sp>
        <p:nvSpPr>
          <p:cNvPr id="6" name="Textplatzhalter 7"/>
          <p:cNvSpPr>
            <a:spLocks noGrp="1"/>
          </p:cNvSpPr>
          <p:nvPr>
            <p:ph type="body" sz="quarter" idx="10"/>
          </p:nvPr>
        </p:nvSpPr>
        <p:spPr>
          <a:xfrm>
            <a:off x="465137" y="510745"/>
            <a:ext cx="11261725" cy="4497259"/>
          </a:xfrm>
          <a:prstGeom prst="rect">
            <a:avLst/>
          </a:prstGeom>
        </p:spPr>
        <p:txBody>
          <a:bodyPr/>
          <a:lstStyle>
            <a:lvl1pPr>
              <a:defRPr sz="200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1105070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ünWeiss5">
    <p:spTree>
      <p:nvGrpSpPr>
        <p:cNvPr id="1" name=""/>
        <p:cNvGrpSpPr/>
        <p:nvPr/>
      </p:nvGrpSpPr>
      <p:grpSpPr>
        <a:xfrm>
          <a:off x="0" y="0"/>
          <a:ext cx="0" cy="0"/>
          <a:chOff x="0" y="0"/>
          <a:chExt cx="0" cy="0"/>
        </a:xfrm>
      </p:grpSpPr>
      <p:sp>
        <p:nvSpPr>
          <p:cNvPr id="2" name="Titel 1"/>
          <p:cNvSpPr>
            <a:spLocks noGrp="1"/>
          </p:cNvSpPr>
          <p:nvPr>
            <p:ph type="title"/>
          </p:nvPr>
        </p:nvSpPr>
        <p:spPr>
          <a:xfrm>
            <a:off x="334963" y="549275"/>
            <a:ext cx="823071" cy="4982846"/>
          </a:xfrm>
        </p:spPr>
        <p:txBody>
          <a:bodyPr vert="vert270"/>
          <a:lstStyle>
            <a:lvl1pPr algn="ctr">
              <a:defRPr b="1"/>
            </a:lvl1pPr>
          </a:lstStyle>
          <a:p>
            <a:r>
              <a:rPr lang="de-DE" dirty="0" smtClean="0"/>
              <a:t>Titelmasterformat durch Klicken bearbeiten</a:t>
            </a:r>
            <a:endParaRPr lang="de-DE" dirty="0"/>
          </a:p>
        </p:txBody>
      </p:sp>
      <p:sp>
        <p:nvSpPr>
          <p:cNvPr id="5" name="Rechteck 4"/>
          <p:cNvSpPr/>
          <p:nvPr userDrawn="1"/>
        </p:nvSpPr>
        <p:spPr>
          <a:xfrm>
            <a:off x="1440180" y="0"/>
            <a:ext cx="1075182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963" y="5717060"/>
            <a:ext cx="820767" cy="1005547"/>
          </a:xfrm>
          <a:prstGeom prst="rect">
            <a:avLst/>
          </a:prstGeom>
        </p:spPr>
      </p:pic>
      <p:sp>
        <p:nvSpPr>
          <p:cNvPr id="9" name="Textplatzhalter 7"/>
          <p:cNvSpPr>
            <a:spLocks noGrp="1"/>
          </p:cNvSpPr>
          <p:nvPr>
            <p:ph type="body" sz="quarter" idx="10"/>
          </p:nvPr>
        </p:nvSpPr>
        <p:spPr>
          <a:xfrm>
            <a:off x="1812324" y="436606"/>
            <a:ext cx="9935176" cy="5980070"/>
          </a:xfrm>
          <a:prstGeom prst="rect">
            <a:avLst/>
          </a:prstGeom>
        </p:spPr>
        <p:txBody>
          <a:bodyPr/>
          <a:lstStyle>
            <a:lvl1pPr>
              <a:defRPr sz="200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3955969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ünWeiss6">
    <p:spTree>
      <p:nvGrpSpPr>
        <p:cNvPr id="1" name=""/>
        <p:cNvGrpSpPr/>
        <p:nvPr/>
      </p:nvGrpSpPr>
      <p:grpSpPr>
        <a:xfrm>
          <a:off x="0" y="0"/>
          <a:ext cx="0" cy="0"/>
          <a:chOff x="0" y="0"/>
          <a:chExt cx="0" cy="0"/>
        </a:xfrm>
      </p:grpSpPr>
      <p:sp>
        <p:nvSpPr>
          <p:cNvPr id="2" name="Titel 1"/>
          <p:cNvSpPr>
            <a:spLocks noGrp="1"/>
          </p:cNvSpPr>
          <p:nvPr>
            <p:ph type="title"/>
          </p:nvPr>
        </p:nvSpPr>
        <p:spPr>
          <a:xfrm>
            <a:off x="11033967" y="549275"/>
            <a:ext cx="823071" cy="4982846"/>
          </a:xfrm>
        </p:spPr>
        <p:txBody>
          <a:bodyPr vert="vert" lIns="91440" tIns="45720" rIns="91440" bIns="45720" rtlCol="0" anchor="ctr">
            <a:noAutofit/>
          </a:bodyPr>
          <a:lstStyle>
            <a:lvl1pPr>
              <a:defRPr lang="de-DE" b="1" dirty="0"/>
            </a:lvl1pPr>
          </a:lstStyle>
          <a:p>
            <a:pPr lvl="0" algn="ctr"/>
            <a:r>
              <a:rPr lang="de-DE" dirty="0" smtClean="0"/>
              <a:t>Titelmasterformat durch Klicken bearbeiten</a:t>
            </a:r>
            <a:endParaRPr lang="de-DE" dirty="0"/>
          </a:p>
        </p:txBody>
      </p:sp>
      <p:sp>
        <p:nvSpPr>
          <p:cNvPr id="5" name="Rechteck 4"/>
          <p:cNvSpPr/>
          <p:nvPr userDrawn="1"/>
        </p:nvSpPr>
        <p:spPr>
          <a:xfrm>
            <a:off x="0" y="0"/>
            <a:ext cx="1075182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6271" y="5741773"/>
            <a:ext cx="820767" cy="1005547"/>
          </a:xfrm>
          <a:prstGeom prst="rect">
            <a:avLst/>
          </a:prstGeom>
        </p:spPr>
      </p:pic>
      <p:sp>
        <p:nvSpPr>
          <p:cNvPr id="9" name="Textplatzhalter 7"/>
          <p:cNvSpPr>
            <a:spLocks noGrp="1"/>
          </p:cNvSpPr>
          <p:nvPr>
            <p:ph type="body" sz="quarter" idx="10"/>
          </p:nvPr>
        </p:nvSpPr>
        <p:spPr>
          <a:xfrm>
            <a:off x="403658" y="436606"/>
            <a:ext cx="9935176" cy="5980070"/>
          </a:xfrm>
          <a:prstGeom prst="rect">
            <a:avLst/>
          </a:prstGeom>
        </p:spPr>
        <p:txBody>
          <a:bodyPr/>
          <a:lstStyle>
            <a:lvl1pPr>
              <a:defRPr sz="200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2977289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4.xml"/><Relationship Id="rId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5.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theme" Target="../theme/theme6.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theme" Target="../theme/theme7.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546050"/>
      </p:ext>
    </p:extLst>
  </p:cSld>
  <p:clrMap bg1="lt1" tx1="dk1" bg2="lt2" tx2="dk2" accent1="accent1" accent2="accent2" accent3="accent3" accent4="accent4" accent5="accent5" accent6="accent6" hlink="hlink" folHlink="folHlink"/>
  <p:sldLayoutIdLst>
    <p:sldLayoutId id="2147483653" r:id="rId1"/>
    <p:sldLayoutId id="214748371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34962" y="549275"/>
            <a:ext cx="11522075" cy="719396"/>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2149267755"/>
      </p:ext>
    </p:extLst>
  </p:cSld>
  <p:clrMap bg1="lt1" tx1="dk1" bg2="lt2" tx2="dk2" accent1="accent1" accent2="accent2" accent3="accent3" accent4="accent4" accent5="accent5" accent6="accent6" hlink="hlink" folHlink="folHlink"/>
  <p:sldLayoutIdLst>
    <p:sldLayoutId id="2147483679" r:id="rId1"/>
    <p:sldLayoutId id="2147483687" r:id="rId2"/>
    <p:sldLayoutId id="2147483688" r:id="rId3"/>
    <p:sldLayoutId id="2147483689" r:id="rId4"/>
    <p:sldLayoutId id="2147483690" r:id="rId5"/>
    <p:sldLayoutId id="2147483697" r:id="rId6"/>
    <p:sldLayoutId id="2147483698" r:id="rId7"/>
    <p:sldLayoutId id="2147483699" r:id="rId8"/>
    <p:sldLayoutId id="2147483700" r:id="rId9"/>
    <p:sldLayoutId id="2147483701" r:id="rId10"/>
    <p:sldLayoutId id="2147483705" r:id="rId11"/>
    <p:sldLayoutId id="2147483706"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3000" b="1" kern="1200">
          <a:solidFill>
            <a:srgbClr val="000000"/>
          </a:solidFill>
          <a:effectLst>
            <a:glow rad="127000">
              <a:schemeClr val="accent2">
                <a:alpha val="20000"/>
              </a:schemeClr>
            </a:glow>
          </a:effectLst>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840" userDrawn="1">
          <p15:clr>
            <a:srgbClr val="F26B43"/>
          </p15:clr>
        </p15:guide>
        <p15:guide id="2" pos="7469" userDrawn="1">
          <p15:clr>
            <a:srgbClr val="F26B43"/>
          </p15:clr>
        </p15:guide>
        <p15:guide id="3" pos="211" userDrawn="1">
          <p15:clr>
            <a:srgbClr val="F26B43"/>
          </p15:clr>
        </p15:guide>
        <p15:guide id="4" orient="horz" pos="2160" userDrawn="1">
          <p15:clr>
            <a:srgbClr val="F26B43"/>
          </p15:clr>
        </p15:guide>
        <p15:guide id="6" orient="horz" pos="346" userDrawn="1">
          <p15:clr>
            <a:srgbClr val="F26B43"/>
          </p15:clr>
        </p15:guide>
        <p15:guide id="7" orient="horz" pos="913"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B02B7E-FC5F-4829-A911-2AC2CC717BB4}" type="datetimeFigureOut">
              <a:rPr lang="de-DE" smtClean="0"/>
              <a:t>16.03.2020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4414C-878E-432C-A4FF-16EE5462C96D}" type="slidenum">
              <a:rPr lang="de-DE" smtClean="0"/>
              <a:t>‹Nr.›</a:t>
            </a:fld>
            <a:endParaRPr lang="de-DE"/>
          </a:p>
        </p:txBody>
      </p:sp>
    </p:spTree>
    <p:extLst>
      <p:ext uri="{BB962C8B-B14F-4D97-AF65-F5344CB8AC3E}">
        <p14:creationId xmlns:p14="http://schemas.microsoft.com/office/powerpoint/2010/main" val="47316620"/>
      </p:ext>
    </p:extLst>
  </p:cSld>
  <p:clrMap bg1="lt1" tx1="dk1" bg2="lt2" tx2="dk2" accent1="accent1" accent2="accent2" accent3="accent3" accent4="accent4" accent5="accent5" accent6="accent6" hlink="hlink" folHlink="folHlink"/>
  <p:sldLayoutIdLst>
    <p:sldLayoutId id="2147483766"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3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34963" y="549275"/>
            <a:ext cx="11522074" cy="720000"/>
          </a:xfrm>
          <a:prstGeom prst="rect">
            <a:avLst/>
          </a:prstGeom>
        </p:spPr>
        <p:txBody>
          <a:bodyPr vert="horz" lIns="91440" tIns="45720" rIns="91440" bIns="45720" rtlCol="0" anchor="ctr">
            <a:noAutofit/>
          </a:bodyPr>
          <a:lstStyle/>
          <a:p>
            <a:pPr lvl="0"/>
            <a:r>
              <a:rPr lang="de-DE" smtClean="0"/>
              <a:t>Titelmasterformat durch Klicken bearbeiten</a:t>
            </a:r>
            <a:endParaRPr lang="de-DE"/>
          </a:p>
        </p:txBody>
      </p:sp>
      <p:sp>
        <p:nvSpPr>
          <p:cNvPr id="3" name="Textplatzhalter 2"/>
          <p:cNvSpPr>
            <a:spLocks noGrp="1"/>
          </p:cNvSpPr>
          <p:nvPr>
            <p:ph type="body" idx="1"/>
          </p:nvPr>
        </p:nvSpPr>
        <p:spPr>
          <a:xfrm>
            <a:off x="334962" y="1517015"/>
            <a:ext cx="11522075" cy="4791710"/>
          </a:xfrm>
          <a:prstGeom prst="rect">
            <a:avLst/>
          </a:prstGeom>
        </p:spPr>
        <p:txBody>
          <a:bodyPr vert="horz" lIns="91440" tIns="45720" rIns="91440" bIns="45720" rtlCol="0" anchor="ctr">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743627181"/>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de-DE" sz="3000" b="1" kern="1200" smtClean="0">
          <a:solidFill>
            <a:srgbClr val="FFFFFF"/>
          </a:solidFill>
          <a:effectLst>
            <a:glow rad="88900">
              <a:schemeClr val="accent3">
                <a:alpha val="25000"/>
              </a:schemeClr>
            </a:glow>
          </a:effectLst>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FFFFFF"/>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840">
          <p15:clr>
            <a:srgbClr val="F26B43"/>
          </p15:clr>
        </p15:guide>
        <p15:guide id="2" orient="horz" pos="2160">
          <p15:clr>
            <a:srgbClr val="F26B43"/>
          </p15:clr>
        </p15:guide>
        <p15:guide id="3" orient="horz" pos="346">
          <p15:clr>
            <a:srgbClr val="F26B43"/>
          </p15:clr>
        </p15:guide>
        <p15:guide id="4" pos="211">
          <p15:clr>
            <a:srgbClr val="F26B43"/>
          </p15:clr>
        </p15:guide>
        <p15:guide id="5" orient="horz" pos="3974">
          <p15:clr>
            <a:srgbClr val="F26B43"/>
          </p15:clr>
        </p15:guide>
        <p15:guide id="6" pos="7469">
          <p15:clr>
            <a:srgbClr val="F26B43"/>
          </p15:clr>
        </p15:guide>
        <p15:guide id="7" pos="1345">
          <p15:clr>
            <a:srgbClr val="F26B43"/>
          </p15:clr>
        </p15:guide>
        <p15:guide id="8" pos="1572">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6"/>
            <a:ext cx="10515600" cy="719396"/>
          </a:xfrm>
          <a:prstGeom prst="rect">
            <a:avLst/>
          </a:prstGeom>
        </p:spPr>
        <p:txBody>
          <a:bodyPr vert="horz" lIns="0" tIns="0" rIns="0" bIns="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812166643"/>
      </p:ext>
    </p:extLst>
  </p:cSld>
  <p:clrMap bg1="lt1" tx1="dk1" bg2="lt2" tx2="dk2" accent1="accent1" accent2="accent2" accent3="accent3" accent4="accent4" accent5="accent5" accent6="accent6" hlink="hlink" folHlink="folHlink"/>
  <p:sldLayoutIdLst>
    <p:sldLayoutId id="2147483649" r:id="rId1"/>
    <p:sldLayoutId id="2147483675" r:id="rId2"/>
    <p:sldLayoutId id="2147483654" r:id="rId3"/>
    <p:sldLayoutId id="2147483674" r:id="rId4"/>
    <p:sldLayoutId id="2147483667" r:id="rId5"/>
    <p:sldLayoutId id="2147483676" r:id="rId6"/>
    <p:sldLayoutId id="2147483668" r:id="rId7"/>
    <p:sldLayoutId id="2147483677" r:id="rId8"/>
    <p:sldLayoutId id="2147483695" r:id="rId9"/>
    <p:sldLayoutId id="2147483696"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b="0" kern="1200" cap="none" spc="0">
          <a:ln w="0"/>
          <a:solidFill>
            <a:srgbClr val="000000"/>
          </a:solidFill>
          <a:effectLst>
            <a:outerShdw blurRad="38100" dist="19050" dir="2700000" algn="tl" rotWithShape="0">
              <a:schemeClr val="dk1">
                <a:alpha val="40000"/>
              </a:scheme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34962" y="549275"/>
            <a:ext cx="11522075" cy="719396"/>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34963" y="1449388"/>
            <a:ext cx="11522074" cy="4351338"/>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18011183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kern="1200">
          <a:solidFill>
            <a:schemeClr val="bg1"/>
          </a:solidFill>
          <a:effectLst>
            <a:glow rad="127000">
              <a:schemeClr val="accent2">
                <a:alpha val="20000"/>
              </a:schemeClr>
            </a:glo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840">
          <p15:clr>
            <a:srgbClr val="F26B43"/>
          </p15:clr>
        </p15:guide>
        <p15:guide id="2" pos="7469">
          <p15:clr>
            <a:srgbClr val="F26B43"/>
          </p15:clr>
        </p15:guide>
        <p15:guide id="3" pos="211">
          <p15:clr>
            <a:srgbClr val="F26B43"/>
          </p15:clr>
        </p15:guide>
        <p15:guide id="4" orient="horz" pos="2160">
          <p15:clr>
            <a:srgbClr val="F26B43"/>
          </p15:clr>
        </p15:guide>
        <p15:guide id="6" orient="horz" pos="346">
          <p15:clr>
            <a:srgbClr val="F26B43"/>
          </p15:clr>
        </p15:guide>
        <p15:guide id="7" orient="horz" pos="913">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6"/>
            <a:ext cx="10515600" cy="719396"/>
          </a:xfrm>
          <a:prstGeom prst="rect">
            <a:avLst/>
          </a:prstGeom>
        </p:spPr>
        <p:txBody>
          <a:bodyPr vert="horz" lIns="0" tIns="0" rIns="0" bIns="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5020816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kern="1200">
          <a:solidFill>
            <a:schemeClr val="bg1"/>
          </a:solidFill>
          <a:effectLst>
            <a:glow rad="127000">
              <a:schemeClr val="accent2">
                <a:alpha val="20000"/>
              </a:schemeClr>
            </a:glo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hyperlink" Target="https://www.arbeitsagentur.de/datei/antrag-kug107_ba015344.pdf" TargetMode="Externa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dirty="0" smtClean="0"/>
              <a:t>Ist der Einnahmeausfall gedeckt?</a:t>
            </a:r>
            <a:endParaRPr lang="en-US" dirty="0"/>
          </a:p>
        </p:txBody>
      </p:sp>
      <p:sp>
        <p:nvSpPr>
          <p:cNvPr id="5" name="Textplatzhalter 4"/>
          <p:cNvSpPr>
            <a:spLocks noGrp="1"/>
          </p:cNvSpPr>
          <p:nvPr>
            <p:ph type="body" sz="quarter" idx="13"/>
          </p:nvPr>
        </p:nvSpPr>
        <p:spPr/>
        <p:txBody>
          <a:bodyPr/>
          <a:lstStyle/>
          <a:p>
            <a:pPr marL="457200" indent="-457200"/>
            <a:r>
              <a:rPr lang="de-DE" dirty="0" smtClean="0"/>
              <a:t>Der Einnahmeausfall ist nicht gedeckt. Dafür gibt es auch keine Versicherung. </a:t>
            </a:r>
          </a:p>
          <a:p>
            <a:pPr marL="457200" indent="-457200"/>
            <a:r>
              <a:rPr lang="de-DE" dirty="0" smtClean="0">
                <a:sym typeface="Wingdings" panose="05000000000000000000" pitchFamily="2" charset="2"/>
              </a:rPr>
              <a:t>Nur, wenn der Betrieb aufgrund einer amtlichen Verfügung direkt betroffen ist und dadurch z.B. </a:t>
            </a:r>
            <a:r>
              <a:rPr lang="de-DE" dirty="0">
                <a:sym typeface="Wingdings" panose="05000000000000000000" pitchFamily="2" charset="2"/>
              </a:rPr>
              <a:t>schließen muss, </a:t>
            </a:r>
            <a:r>
              <a:rPr lang="de-DE" dirty="0" smtClean="0">
                <a:sym typeface="Wingdings" panose="05000000000000000000" pitchFamily="2" charset="2"/>
              </a:rPr>
              <a:t>besteht ein Anspruch </a:t>
            </a:r>
            <a:r>
              <a:rPr lang="de-DE" dirty="0">
                <a:sym typeface="Wingdings" panose="05000000000000000000" pitchFamily="2" charset="2"/>
              </a:rPr>
              <a:t>auf eine Entschädigung nach dem </a:t>
            </a:r>
            <a:r>
              <a:rPr lang="de-DE" b="1" dirty="0">
                <a:sym typeface="Wingdings" panose="05000000000000000000" pitchFamily="2" charset="2"/>
              </a:rPr>
              <a:t>Infektionsschutzgesetz (IfSG). </a:t>
            </a:r>
            <a:endParaRPr lang="de-DE" b="1" dirty="0" smtClean="0">
              <a:sym typeface="Wingdings" panose="05000000000000000000" pitchFamily="2" charset="2"/>
            </a:endParaRPr>
          </a:p>
          <a:p>
            <a:pPr marL="457200" indent="-457200"/>
            <a:r>
              <a:rPr lang="de-DE" b="1" dirty="0">
                <a:sym typeface="Wingdings" panose="05000000000000000000" pitchFamily="2" charset="2"/>
              </a:rPr>
              <a:t>Wichtig </a:t>
            </a:r>
            <a:r>
              <a:rPr lang="de-DE" b="1" dirty="0" smtClean="0">
                <a:sym typeface="Wingdings" panose="05000000000000000000" pitchFamily="2" charset="2"/>
              </a:rPr>
              <a:t>ist: Es </a:t>
            </a:r>
            <a:r>
              <a:rPr lang="de-DE" b="1" dirty="0">
                <a:sym typeface="Wingdings" panose="05000000000000000000" pitchFamily="2" charset="2"/>
              </a:rPr>
              <a:t>muss sich um eine </a:t>
            </a:r>
            <a:r>
              <a:rPr lang="de-DE" b="1" dirty="0" smtClean="0">
                <a:sym typeface="Wingdings" panose="05000000000000000000" pitchFamily="2" charset="2"/>
              </a:rPr>
              <a:t>behördlich angeordnete </a:t>
            </a:r>
            <a:r>
              <a:rPr lang="de-DE" b="1" dirty="0">
                <a:sym typeface="Wingdings" panose="05000000000000000000" pitchFamily="2" charset="2"/>
              </a:rPr>
              <a:t>Quarantäne handeln. Ein eigenmächtiges Fernbleiben von der Arbeit oder eine Schließung des </a:t>
            </a:r>
            <a:r>
              <a:rPr lang="de-DE" b="1" dirty="0" smtClean="0">
                <a:sym typeface="Wingdings" panose="05000000000000000000" pitchFamily="2" charset="2"/>
              </a:rPr>
              <a:t>Betriebes aufgrund eigener Entscheidung </a:t>
            </a:r>
            <a:r>
              <a:rPr lang="de-DE" b="1" dirty="0">
                <a:sym typeface="Wingdings" panose="05000000000000000000" pitchFamily="2" charset="2"/>
              </a:rPr>
              <a:t>fällt nicht </a:t>
            </a:r>
            <a:r>
              <a:rPr lang="de-DE" b="1" dirty="0" smtClean="0">
                <a:sym typeface="Wingdings" panose="05000000000000000000" pitchFamily="2" charset="2"/>
              </a:rPr>
              <a:t>darunter.</a:t>
            </a:r>
            <a:endParaRPr lang="de-DE" b="1" dirty="0">
              <a:sym typeface="Wingdings" panose="05000000000000000000" pitchFamily="2" charset="2"/>
            </a:endParaRPr>
          </a:p>
          <a:p>
            <a:endParaRPr lang="en-US" dirty="0"/>
          </a:p>
        </p:txBody>
      </p:sp>
    </p:spTree>
    <p:extLst>
      <p:ext uri="{BB962C8B-B14F-4D97-AF65-F5344CB8AC3E}">
        <p14:creationId xmlns:p14="http://schemas.microsoft.com/office/powerpoint/2010/main" val="1011088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b="0" dirty="0" smtClean="0"/>
              <a:t>Umgang mit Mitarbeiter</a:t>
            </a:r>
            <a:endParaRPr lang="en-US" b="0" dirty="0"/>
          </a:p>
        </p:txBody>
      </p:sp>
      <p:sp>
        <p:nvSpPr>
          <p:cNvPr id="3" name="Textplatzhalter 2"/>
          <p:cNvSpPr>
            <a:spLocks noGrp="1"/>
          </p:cNvSpPr>
          <p:nvPr>
            <p:ph type="body" sz="quarter" idx="13"/>
          </p:nvPr>
        </p:nvSpPr>
        <p:spPr/>
        <p:txBody>
          <a:bodyPr/>
          <a:lstStyle/>
          <a:p>
            <a:r>
              <a:rPr lang="de-DE" dirty="0" smtClean="0"/>
              <a:t>Es ist zu unterscheiden: </a:t>
            </a:r>
          </a:p>
          <a:p>
            <a:r>
              <a:rPr lang="de-DE" dirty="0" smtClean="0"/>
              <a:t>1. Mitarbeiter meldet sich krank.</a:t>
            </a:r>
          </a:p>
          <a:p>
            <a:r>
              <a:rPr lang="de-DE" dirty="0" smtClean="0"/>
              <a:t>2. Mandant beantragt Kurzarbeitergeld ( Mitarbeiterzustimmung erforderlich ).</a:t>
            </a:r>
          </a:p>
          <a:p>
            <a:pPr marL="0" indent="0">
              <a:buNone/>
            </a:pPr>
            <a:endParaRPr lang="de-DE" dirty="0" smtClean="0"/>
          </a:p>
          <a:p>
            <a:endParaRPr lang="en-US" dirty="0"/>
          </a:p>
        </p:txBody>
      </p:sp>
    </p:spTree>
    <p:extLst>
      <p:ext uri="{BB962C8B-B14F-4D97-AF65-F5344CB8AC3E}">
        <p14:creationId xmlns:p14="http://schemas.microsoft.com/office/powerpoint/2010/main" val="3304950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Kurzarbeit</a:t>
            </a:r>
            <a:endParaRPr lang="en-US" dirty="0"/>
          </a:p>
        </p:txBody>
      </p:sp>
      <p:sp>
        <p:nvSpPr>
          <p:cNvPr id="3" name="Textplatzhalter 2"/>
          <p:cNvSpPr>
            <a:spLocks noGrp="1"/>
          </p:cNvSpPr>
          <p:nvPr>
            <p:ph type="body" sz="quarter" idx="13"/>
          </p:nvPr>
        </p:nvSpPr>
        <p:spPr/>
        <p:txBody>
          <a:bodyPr>
            <a:normAutofit fontScale="85000" lnSpcReduction="10000"/>
          </a:bodyPr>
          <a:lstStyle/>
          <a:p>
            <a:endParaRPr lang="de-DE" dirty="0" smtClean="0"/>
          </a:p>
          <a:p>
            <a:r>
              <a:rPr lang="de-DE" dirty="0"/>
              <a:t>Kurzarbeit bedarf der Zustimmung des Arbeitnehmers. Verweigert der Arbeitnehmer seine </a:t>
            </a:r>
            <a:r>
              <a:rPr lang="de-DE" dirty="0" smtClean="0"/>
              <a:t>Zustimmung, </a:t>
            </a:r>
            <a:r>
              <a:rPr lang="de-DE" dirty="0"/>
              <a:t>so könnte eine Kündigung aus betrieblichen Gründen zulässig sein (hierzu ist aber vorher eine arbeitsrechtliche Beratung einzuholen). Betroffene Arbeitnehmer können dann Kurzarbeitergeld </a:t>
            </a:r>
            <a:r>
              <a:rPr lang="de-DE" dirty="0" smtClean="0"/>
              <a:t>erhalten.</a:t>
            </a:r>
            <a:endParaRPr lang="de-DE" dirty="0"/>
          </a:p>
          <a:p>
            <a:r>
              <a:rPr lang="de-DE" dirty="0"/>
              <a:t>Voraussetzung für den Bezug von Kurzarbeitergeld ist, dass die üblichen Arbeitszeiten vorübergehend wesentlich verringert sind. Dies trifft derzeit zu, wenn 10 % der Beschäftigten von einer Arbeitszeitreduzierung betroffen </a:t>
            </a:r>
            <a:r>
              <a:rPr lang="de-DE" dirty="0" smtClean="0"/>
              <a:t>sind.</a:t>
            </a:r>
          </a:p>
          <a:p>
            <a:r>
              <a:rPr lang="de-DE" dirty="0"/>
              <a:t>Das Kurzarbeitergeld beträgt für Arbeitnehmer mit mindestens einem Kind 67% der Nettoentgeltdifferenz und für Arbeitnehmer ohne Kind 60% der Nettoentgeltdifferenz. </a:t>
            </a:r>
            <a:endParaRPr lang="de-DE" dirty="0" smtClean="0"/>
          </a:p>
          <a:p>
            <a:r>
              <a:rPr lang="de-DE" dirty="0" smtClean="0"/>
              <a:t>Kurzarbeit ist zunächst anzumelden bei:</a:t>
            </a:r>
          </a:p>
          <a:p>
            <a:r>
              <a:rPr lang="de-DE" dirty="0" smtClean="0"/>
              <a:t>https</a:t>
            </a:r>
            <a:r>
              <a:rPr lang="de-DE" dirty="0"/>
              <a:t>://</a:t>
            </a:r>
            <a:r>
              <a:rPr lang="de-DE" dirty="0" smtClean="0"/>
              <a:t>www.arbeitsagentur.de/datei/anzeige-kug101_ba013134.pdf </a:t>
            </a:r>
          </a:p>
          <a:p>
            <a:r>
              <a:rPr lang="de-DE" dirty="0" smtClean="0"/>
              <a:t>und </a:t>
            </a:r>
            <a:r>
              <a:rPr lang="de-DE" dirty="0"/>
              <a:t>danach zu beantragen</a:t>
            </a:r>
            <a:r>
              <a:rPr lang="de-DE" dirty="0" smtClean="0"/>
              <a:t>: </a:t>
            </a:r>
            <a:r>
              <a:rPr lang="de-DE" dirty="0" smtClean="0">
                <a:hlinkClick r:id="rId2"/>
              </a:rPr>
              <a:t>https</a:t>
            </a:r>
            <a:r>
              <a:rPr lang="de-DE" dirty="0">
                <a:hlinkClick r:id="rId2"/>
              </a:rPr>
              <a:t>://</a:t>
            </a:r>
            <a:r>
              <a:rPr lang="de-DE" dirty="0" smtClean="0">
                <a:hlinkClick r:id="rId2"/>
              </a:rPr>
              <a:t>www.arbeitsagentur.de/datei/antrag-kug107_ba015344.pdf</a:t>
            </a:r>
            <a:endParaRPr lang="de-DE" dirty="0" smtClean="0"/>
          </a:p>
          <a:p>
            <a:r>
              <a:rPr lang="de-DE" dirty="0" smtClean="0"/>
              <a:t>Weiterführende </a:t>
            </a:r>
            <a:r>
              <a:rPr lang="de-DE" dirty="0"/>
              <a:t>Hinweise dazu finden Sie auf der Webseite der </a:t>
            </a:r>
            <a:r>
              <a:rPr lang="de-DE" dirty="0" smtClean="0"/>
              <a:t>Arbeitsagentur:</a:t>
            </a:r>
          </a:p>
          <a:p>
            <a:pPr marL="0" indent="0">
              <a:buNone/>
            </a:pPr>
            <a:r>
              <a:rPr lang="de-DE" dirty="0" smtClean="0"/>
              <a:t>https://</a:t>
            </a:r>
            <a:r>
              <a:rPr lang="de-DE" dirty="0"/>
              <a:t>www.arbeitsagentur.de/news/corona-virus-informationen-fuer-unternehmen-zum-kurzarbeitergeld</a:t>
            </a:r>
          </a:p>
          <a:p>
            <a:endParaRPr lang="de-DE" dirty="0"/>
          </a:p>
          <a:p>
            <a:pPr marL="0" indent="0">
              <a:buNone/>
            </a:pPr>
            <a:endParaRPr lang="en-US" dirty="0"/>
          </a:p>
        </p:txBody>
      </p:sp>
    </p:spTree>
    <p:extLst>
      <p:ext uri="{BB962C8B-B14F-4D97-AF65-F5344CB8AC3E}">
        <p14:creationId xmlns:p14="http://schemas.microsoft.com/office/powerpoint/2010/main" val="3157143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a:t>Bank und </a:t>
            </a:r>
            <a:r>
              <a:rPr lang="en-US" dirty="0" err="1"/>
              <a:t>Liquidität</a:t>
            </a:r>
            <a:endParaRPr lang="en-US" dirty="0"/>
          </a:p>
        </p:txBody>
      </p:sp>
      <p:sp>
        <p:nvSpPr>
          <p:cNvPr id="3" name="Textplatzhalter 2"/>
          <p:cNvSpPr>
            <a:spLocks noGrp="1"/>
          </p:cNvSpPr>
          <p:nvPr>
            <p:ph type="body" sz="quarter" idx="13"/>
          </p:nvPr>
        </p:nvSpPr>
        <p:spPr/>
        <p:txBody>
          <a:bodyPr/>
          <a:lstStyle/>
          <a:p>
            <a:r>
              <a:rPr lang="de-DE" dirty="0" smtClean="0"/>
              <a:t>Der Einnahmeausfall ist  nicht gedeckt ( s.o. ).</a:t>
            </a:r>
          </a:p>
          <a:p>
            <a:r>
              <a:rPr lang="de-DE" dirty="0"/>
              <a:t>K</a:t>
            </a:r>
            <a:r>
              <a:rPr lang="de-DE" dirty="0" smtClean="0"/>
              <a:t>urzfristige </a:t>
            </a:r>
            <a:r>
              <a:rPr lang="de-DE" dirty="0"/>
              <a:t>Liquiditätshilfen zu einem Zinssatz von derzeit 1 % p.a. </a:t>
            </a:r>
            <a:r>
              <a:rPr lang="de-DE" dirty="0" smtClean="0"/>
              <a:t>über die KFW oder IBB. Der Antrag wird über die Hausbank gestellt.</a:t>
            </a:r>
          </a:p>
          <a:p>
            <a:r>
              <a:rPr lang="de-DE" dirty="0"/>
              <a:t>S</a:t>
            </a:r>
            <a:r>
              <a:rPr lang="de-DE" dirty="0" smtClean="0"/>
              <a:t>oforthilfe </a:t>
            </a:r>
            <a:r>
              <a:rPr lang="de-DE" dirty="0"/>
              <a:t>von </a:t>
            </a:r>
            <a:r>
              <a:rPr lang="de-DE" dirty="0" err="1"/>
              <a:t>BürgschaftsBank</a:t>
            </a:r>
            <a:r>
              <a:rPr lang="de-DE" dirty="0"/>
              <a:t> Berlin aufgrund der </a:t>
            </a:r>
            <a:r>
              <a:rPr lang="de-DE" dirty="0" smtClean="0"/>
              <a:t>Corona-Pandemie.</a:t>
            </a:r>
          </a:p>
          <a:p>
            <a:r>
              <a:rPr lang="de-DE" dirty="0" smtClean="0"/>
              <a:t>Die </a:t>
            </a:r>
            <a:r>
              <a:rPr lang="de-DE" dirty="0" err="1"/>
              <a:t>BürgschaftsBank</a:t>
            </a:r>
            <a:r>
              <a:rPr lang="de-DE" dirty="0"/>
              <a:t> Berlin unterstützt Ihre Finanzierungen mit Bürgschaften in Höhe von bis zu 2,5 Millionen Euro (bisher max. 1,25 Mio. Euro). Bei Bürgschaften bis zu einem Betrag von 250.000 Euro werden die Entscheidung innerhalb von drei Arbeitstagen getroffen</a:t>
            </a:r>
            <a:r>
              <a:rPr lang="de-DE" dirty="0" smtClean="0"/>
              <a:t>.</a:t>
            </a:r>
          </a:p>
          <a:p>
            <a:r>
              <a:rPr lang="de-DE" dirty="0"/>
              <a:t>Ihre Anfrage können Sie auch online stellen, über das Finanzierungsportal der </a:t>
            </a:r>
            <a:r>
              <a:rPr lang="de-DE" dirty="0" smtClean="0"/>
              <a:t>Bürgschaftsbanken: &lt;</a:t>
            </a:r>
            <a:r>
              <a:rPr lang="de-DE" dirty="0"/>
              <a:t>https://finanzierungsportal.ermoeglicher.de/&gt;. Für nähere Informationen stehen wir Ihnen gerne zur Verfügung</a:t>
            </a:r>
          </a:p>
          <a:p>
            <a:endParaRPr lang="de-DE" dirty="0" smtClean="0"/>
          </a:p>
          <a:p>
            <a:endParaRPr lang="en-US" dirty="0"/>
          </a:p>
        </p:txBody>
      </p:sp>
    </p:spTree>
    <p:extLst>
      <p:ext uri="{BB962C8B-B14F-4D97-AF65-F5344CB8AC3E}">
        <p14:creationId xmlns:p14="http://schemas.microsoft.com/office/powerpoint/2010/main" val="3737498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Steuern und Finanzamt</a:t>
            </a:r>
            <a:endParaRPr lang="en-US" dirty="0"/>
          </a:p>
        </p:txBody>
      </p:sp>
      <p:sp>
        <p:nvSpPr>
          <p:cNvPr id="3" name="Textplatzhalter 2"/>
          <p:cNvSpPr>
            <a:spLocks noGrp="1"/>
          </p:cNvSpPr>
          <p:nvPr>
            <p:ph type="body" sz="quarter" idx="13"/>
          </p:nvPr>
        </p:nvSpPr>
        <p:spPr/>
        <p:txBody>
          <a:bodyPr/>
          <a:lstStyle/>
          <a:p>
            <a:r>
              <a:rPr lang="de-DE" dirty="0" smtClean="0"/>
              <a:t>Die </a:t>
            </a:r>
            <a:r>
              <a:rPr lang="de-DE" dirty="0"/>
              <a:t>Finanzbehörden aller Bundesländer wurden aufgefordert, ihren Beitrag zu einer Milderung der wirtschaftlichen Auswirkungen durch den </a:t>
            </a:r>
            <a:r>
              <a:rPr lang="de-DE" dirty="0" err="1"/>
              <a:t>Coronavirus</a:t>
            </a:r>
            <a:r>
              <a:rPr lang="de-DE" dirty="0"/>
              <a:t> zu leisten. Hierzu </a:t>
            </a:r>
            <a:r>
              <a:rPr lang="de-DE" dirty="0" smtClean="0"/>
              <a:t>wurde angekündigt:</a:t>
            </a:r>
          </a:p>
          <a:p>
            <a:r>
              <a:rPr lang="de-DE" dirty="0"/>
              <a:t>Es wird den Finanzbehörden erleichtert, Stundungen von Steuerschulden zu gewähren. </a:t>
            </a:r>
            <a:endParaRPr lang="de-DE" dirty="0" smtClean="0"/>
          </a:p>
          <a:p>
            <a:r>
              <a:rPr lang="de-DE" dirty="0"/>
              <a:t>D</a:t>
            </a:r>
            <a:r>
              <a:rPr lang="de-DE" dirty="0" smtClean="0"/>
              <a:t>ie </a:t>
            </a:r>
            <a:r>
              <a:rPr lang="de-DE" dirty="0"/>
              <a:t>Stundung bereits festgesetzter Steuern </a:t>
            </a:r>
            <a:r>
              <a:rPr lang="de-DE" dirty="0" smtClean="0"/>
              <a:t>soll beantragt werden können.• </a:t>
            </a:r>
            <a:r>
              <a:rPr lang="de-DE" dirty="0"/>
              <a:t>Wenn Unternehmen unmittelbar vom </a:t>
            </a:r>
            <a:r>
              <a:rPr lang="de-DE" dirty="0" err="1"/>
              <a:t>Coronavirus</a:t>
            </a:r>
            <a:r>
              <a:rPr lang="de-DE" dirty="0"/>
              <a:t> betroffen sind, </a:t>
            </a:r>
            <a:r>
              <a:rPr lang="de-DE" dirty="0" smtClean="0"/>
              <a:t>soll </a:t>
            </a:r>
            <a:r>
              <a:rPr lang="de-DE" dirty="0"/>
              <a:t>bis Ende des Jahres 2020 auf </a:t>
            </a:r>
            <a:r>
              <a:rPr lang="de-DE" dirty="0" smtClean="0"/>
              <a:t>Vollstreckungsmaßnahmen </a:t>
            </a:r>
            <a:r>
              <a:rPr lang="de-DE" dirty="0"/>
              <a:t>und Säumniszuschläge verzichtet werden</a:t>
            </a:r>
            <a:r>
              <a:rPr lang="de-DE" dirty="0" smtClean="0"/>
              <a:t>.</a:t>
            </a:r>
          </a:p>
          <a:p>
            <a:r>
              <a:rPr lang="de-DE" dirty="0"/>
              <a:t>Die </a:t>
            </a:r>
            <a:r>
              <a:rPr lang="de-DE" dirty="0" smtClean="0"/>
              <a:t>Voraussetzungen</a:t>
            </a:r>
            <a:r>
              <a:rPr lang="de-DE" dirty="0"/>
              <a:t> </a:t>
            </a:r>
            <a:r>
              <a:rPr lang="de-DE" dirty="0" smtClean="0"/>
              <a:t>zur Anpassung der </a:t>
            </a:r>
            <a:r>
              <a:rPr lang="de-DE" dirty="0"/>
              <a:t>Vorauszahlungen von Steuerpflichtigen </a:t>
            </a:r>
            <a:r>
              <a:rPr lang="de-DE" dirty="0" smtClean="0"/>
              <a:t>sollen erleichtert werden.</a:t>
            </a:r>
          </a:p>
          <a:p>
            <a:r>
              <a:rPr lang="de-DE" dirty="0" smtClean="0"/>
              <a:t>Einzelheiten zu den angekündigten Maßnehmen sollen innerhalb der nächsten Tage bekannt gegeben werden.</a:t>
            </a:r>
            <a:endParaRPr lang="en-US" dirty="0"/>
          </a:p>
        </p:txBody>
      </p:sp>
    </p:spTree>
    <p:extLst>
      <p:ext uri="{BB962C8B-B14F-4D97-AF65-F5344CB8AC3E}">
        <p14:creationId xmlns:p14="http://schemas.microsoft.com/office/powerpoint/2010/main" val="2430901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 IHGP 1">
  <a:themeElements>
    <a:clrScheme name="Benutzerdefiniert 10">
      <a:dk1>
        <a:srgbClr val="FF6600"/>
      </a:dk1>
      <a:lt1>
        <a:srgbClr val="6D6D6D"/>
      </a:lt1>
      <a:dk2>
        <a:srgbClr val="FF6600"/>
      </a:dk2>
      <a:lt2>
        <a:srgbClr val="6D6D6D"/>
      </a:lt2>
      <a:accent1>
        <a:srgbClr val="0E1A0E"/>
      </a:accent1>
      <a:accent2>
        <a:srgbClr val="FF6600"/>
      </a:accent2>
      <a:accent3>
        <a:srgbClr val="FF6600"/>
      </a:accent3>
      <a:accent4>
        <a:srgbClr val="7F3200"/>
      </a:accent4>
      <a:accent5>
        <a:srgbClr val="BF4C00"/>
      </a:accent5>
      <a:accent6>
        <a:srgbClr val="FFA365"/>
      </a:accent6>
      <a:hlink>
        <a:srgbClr val="363636"/>
      </a:hlink>
      <a:folHlink>
        <a:srgbClr val="FF6600"/>
      </a:folHlink>
    </a:clrScheme>
    <a:fontScheme name="HSP">
      <a:majorFont>
        <a:latin typeface="Georgia"/>
        <a:ea typeface=""/>
        <a:cs typeface=""/>
      </a:majorFont>
      <a:minorFont>
        <a:latin typeface="Segoe UI"/>
        <a:ea typeface=""/>
        <a:cs typeface=""/>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HGP Design NEU" id="{9F4156B2-C138-41FE-88E9-505AFB3C85C2}" vid="{D89E45B0-0D4B-4654-B70B-916F028468D0}"/>
    </a:ext>
  </a:extLst>
</a:theme>
</file>

<file path=ppt/theme/theme2.xml><?xml version="1.0" encoding="utf-8"?>
<a:theme xmlns:a="http://schemas.openxmlformats.org/drawingml/2006/main" name="Design IHGP 2">
  <a:themeElements>
    <a:clrScheme name="Benutzerdefiniert 10">
      <a:dk1>
        <a:srgbClr val="FF6600"/>
      </a:dk1>
      <a:lt1>
        <a:srgbClr val="6D6D6D"/>
      </a:lt1>
      <a:dk2>
        <a:srgbClr val="FF6600"/>
      </a:dk2>
      <a:lt2>
        <a:srgbClr val="6D6D6D"/>
      </a:lt2>
      <a:accent1>
        <a:srgbClr val="0E1A0E"/>
      </a:accent1>
      <a:accent2>
        <a:srgbClr val="FF6600"/>
      </a:accent2>
      <a:accent3>
        <a:srgbClr val="FF6600"/>
      </a:accent3>
      <a:accent4>
        <a:srgbClr val="7F3200"/>
      </a:accent4>
      <a:accent5>
        <a:srgbClr val="BF4C00"/>
      </a:accent5>
      <a:accent6>
        <a:srgbClr val="FFA365"/>
      </a:accent6>
      <a:hlink>
        <a:srgbClr val="363636"/>
      </a:hlink>
      <a:folHlink>
        <a:srgbClr val="FF66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HGP Design NEU" id="{9F4156B2-C138-41FE-88E9-505AFB3C85C2}" vid="{1230188C-F6F3-4986-AF26-CF46372D0047}"/>
    </a:ext>
  </a:extLst>
</a:theme>
</file>

<file path=ppt/theme/theme3.xml><?xml version="1.0" encoding="utf-8"?>
<a:theme xmlns:a="http://schemas.openxmlformats.org/drawingml/2006/main" name="Design IHGP 3">
  <a:themeElements>
    <a:clrScheme name="Benutzerdefiniert 15">
      <a:dk1>
        <a:srgbClr val="F8F8F8"/>
      </a:dk1>
      <a:lt1>
        <a:srgbClr val="6D6D6D"/>
      </a:lt1>
      <a:dk2>
        <a:srgbClr val="FF6600"/>
      </a:dk2>
      <a:lt2>
        <a:srgbClr val="6D6D6D"/>
      </a:lt2>
      <a:accent1>
        <a:srgbClr val="FF6600"/>
      </a:accent1>
      <a:accent2>
        <a:srgbClr val="C4C4C4"/>
      </a:accent2>
      <a:accent3>
        <a:srgbClr val="515151"/>
      </a:accent3>
      <a:accent4>
        <a:srgbClr val="7F3200"/>
      </a:accent4>
      <a:accent5>
        <a:srgbClr val="BF4C00"/>
      </a:accent5>
      <a:accent6>
        <a:srgbClr val="FFA365"/>
      </a:accent6>
      <a:hlink>
        <a:srgbClr val="A7A7A7"/>
      </a:hlink>
      <a:folHlink>
        <a:srgbClr val="FF66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HGP Design NEU" id="{9F4156B2-C138-41FE-88E9-505AFB3C85C2}" vid="{5220AE72-F6E9-4B26-88CE-C55DFB2D9F57}"/>
    </a:ext>
  </a:extLst>
</a:theme>
</file>

<file path=ppt/theme/theme4.xml><?xml version="1.0" encoding="utf-8"?>
<a:theme xmlns:a="http://schemas.openxmlformats.org/drawingml/2006/main" name="Design IHGP 4">
  <a:themeElements>
    <a:clrScheme name="Benutzerdefiniert 12">
      <a:dk1>
        <a:srgbClr val="FF6600"/>
      </a:dk1>
      <a:lt1>
        <a:srgbClr val="6D6D6D"/>
      </a:lt1>
      <a:dk2>
        <a:srgbClr val="FF6600"/>
      </a:dk2>
      <a:lt2>
        <a:srgbClr val="6D6D6D"/>
      </a:lt2>
      <a:accent1>
        <a:srgbClr val="FF6600"/>
      </a:accent1>
      <a:accent2>
        <a:srgbClr val="C4C4C4"/>
      </a:accent2>
      <a:accent3>
        <a:srgbClr val="515151"/>
      </a:accent3>
      <a:accent4>
        <a:srgbClr val="7F3200"/>
      </a:accent4>
      <a:accent5>
        <a:srgbClr val="BF4C00"/>
      </a:accent5>
      <a:accent6>
        <a:srgbClr val="FFA365"/>
      </a:accent6>
      <a:hlink>
        <a:srgbClr val="A7A7A7"/>
      </a:hlink>
      <a:folHlink>
        <a:srgbClr val="FF6600"/>
      </a:folHlink>
    </a:clrScheme>
    <a:fontScheme name="HSP">
      <a:majorFont>
        <a:latin typeface="Georgia"/>
        <a:ea typeface=""/>
        <a:cs typeface=""/>
      </a:majorFont>
      <a:minorFont>
        <a:latin typeface="Segoe UI"/>
        <a:ea typeface=""/>
        <a:cs typeface=""/>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HGP Design NEU" id="{9F4156B2-C138-41FE-88E9-505AFB3C85C2}" vid="{816C7DC4-5C2C-4259-9C8C-F6EE25AFCABF}"/>
    </a:ext>
  </a:extLst>
</a:theme>
</file>

<file path=ppt/theme/theme5.xml><?xml version="1.0" encoding="utf-8"?>
<a:theme xmlns:a="http://schemas.openxmlformats.org/drawingml/2006/main" name="Bildplatzhalter">
  <a:themeElements>
    <a:clrScheme name="Benutzerdefiniert 12">
      <a:dk1>
        <a:srgbClr val="FF6600"/>
      </a:dk1>
      <a:lt1>
        <a:srgbClr val="6D6D6D"/>
      </a:lt1>
      <a:dk2>
        <a:srgbClr val="FF6600"/>
      </a:dk2>
      <a:lt2>
        <a:srgbClr val="6D6D6D"/>
      </a:lt2>
      <a:accent1>
        <a:srgbClr val="FF6600"/>
      </a:accent1>
      <a:accent2>
        <a:srgbClr val="C4C4C4"/>
      </a:accent2>
      <a:accent3>
        <a:srgbClr val="515151"/>
      </a:accent3>
      <a:accent4>
        <a:srgbClr val="7F3200"/>
      </a:accent4>
      <a:accent5>
        <a:srgbClr val="BF4C00"/>
      </a:accent5>
      <a:accent6>
        <a:srgbClr val="FFA365"/>
      </a:accent6>
      <a:hlink>
        <a:srgbClr val="A7A7A7"/>
      </a:hlink>
      <a:folHlink>
        <a:srgbClr val="FF6600"/>
      </a:folHlink>
    </a:clrScheme>
    <a:fontScheme name="HSP">
      <a:majorFont>
        <a:latin typeface="Georgia"/>
        <a:ea typeface=""/>
        <a:cs typeface=""/>
      </a:majorFont>
      <a:minorFont>
        <a:latin typeface="Segoe UI"/>
        <a:ea typeface=""/>
        <a:cs typeface=""/>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HGP Design NEU" id="{9F4156B2-C138-41FE-88E9-505AFB3C85C2}" vid="{6CF60443-2AD5-4958-BBFD-C4F1855F2E2A}"/>
    </a:ext>
  </a:extLst>
</a:theme>
</file>

<file path=ppt/theme/theme6.xml><?xml version="1.0" encoding="utf-8"?>
<a:theme xmlns:a="http://schemas.openxmlformats.org/drawingml/2006/main" name="1_ohneBild">
  <a:themeElements>
    <a:clrScheme name="HSP">
      <a:dk1>
        <a:srgbClr val="006600"/>
      </a:dk1>
      <a:lt1>
        <a:sysClr val="window" lastClr="FFFFFF"/>
      </a:lt1>
      <a:dk2>
        <a:srgbClr val="FF6600"/>
      </a:dk2>
      <a:lt2>
        <a:srgbClr val="BDDCBD"/>
      </a:lt2>
      <a:accent1>
        <a:srgbClr val="0E1A0E"/>
      </a:accent1>
      <a:accent2>
        <a:srgbClr val="234223"/>
      </a:accent2>
      <a:accent3>
        <a:srgbClr val="468546"/>
      </a:accent3>
      <a:accent4>
        <a:srgbClr val="7F3200"/>
      </a:accent4>
      <a:accent5>
        <a:srgbClr val="BF4C00"/>
      </a:accent5>
      <a:accent6>
        <a:srgbClr val="FFA365"/>
      </a:accent6>
      <a:hlink>
        <a:srgbClr val="006600"/>
      </a:hlink>
      <a:folHlink>
        <a:srgbClr val="FF6600"/>
      </a:folHlink>
    </a:clrScheme>
    <a:fontScheme name="HSP">
      <a:majorFont>
        <a:latin typeface="Georgia"/>
        <a:ea typeface=""/>
        <a:cs typeface=""/>
      </a:majorFont>
      <a:minorFont>
        <a:latin typeface="Segoe UI"/>
        <a:ea typeface=""/>
        <a:cs typeface=""/>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HGP Design NEU" id="{9F4156B2-C138-41FE-88E9-505AFB3C85C2}" vid="{12EE2EC6-C5DF-463B-B81B-27DC231D67A7}"/>
    </a:ext>
  </a:extLst>
</a:theme>
</file>

<file path=ppt/theme/theme7.xml><?xml version="1.0" encoding="utf-8"?>
<a:theme xmlns:a="http://schemas.openxmlformats.org/drawingml/2006/main" name="1_Bildplatzhalter">
  <a:themeElements>
    <a:clrScheme name="HSP">
      <a:dk1>
        <a:srgbClr val="006600"/>
      </a:dk1>
      <a:lt1>
        <a:sysClr val="window" lastClr="FFFFFF"/>
      </a:lt1>
      <a:dk2>
        <a:srgbClr val="FF6600"/>
      </a:dk2>
      <a:lt2>
        <a:srgbClr val="BDDCBD"/>
      </a:lt2>
      <a:accent1>
        <a:srgbClr val="0E1A0E"/>
      </a:accent1>
      <a:accent2>
        <a:srgbClr val="234223"/>
      </a:accent2>
      <a:accent3>
        <a:srgbClr val="468546"/>
      </a:accent3>
      <a:accent4>
        <a:srgbClr val="7F3200"/>
      </a:accent4>
      <a:accent5>
        <a:srgbClr val="BF4C00"/>
      </a:accent5>
      <a:accent6>
        <a:srgbClr val="FFA365"/>
      </a:accent6>
      <a:hlink>
        <a:srgbClr val="006600"/>
      </a:hlink>
      <a:folHlink>
        <a:srgbClr val="FF6600"/>
      </a:folHlink>
    </a:clrScheme>
    <a:fontScheme name="HSP">
      <a:majorFont>
        <a:latin typeface="Georgia"/>
        <a:ea typeface=""/>
        <a:cs typeface=""/>
      </a:majorFont>
      <a:minorFont>
        <a:latin typeface="Segoe UI"/>
        <a:ea typeface=""/>
        <a:cs typeface=""/>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HGP Design NEU" id="{9F4156B2-C138-41FE-88E9-505AFB3C85C2}" vid="{5A3129BF-1601-476A-8C95-75B228A24242}"/>
    </a:ext>
  </a:extLst>
</a:theme>
</file>

<file path=docProps/app.xml><?xml version="1.0" encoding="utf-8"?>
<Properties xmlns="http://schemas.openxmlformats.org/officeDocument/2006/extended-properties" xmlns:vt="http://schemas.openxmlformats.org/officeDocument/2006/docPropsVTypes">
  <Template>IHGP Design NEU</Template>
  <TotalTime>0</TotalTime>
  <Words>444</Words>
  <Application>Microsoft Office PowerPoint</Application>
  <PresentationFormat>Benutzerdefiniert</PresentationFormat>
  <Paragraphs>30</Paragraphs>
  <Slides>5</Slides>
  <Notes>0</Notes>
  <HiddenSlides>0</HiddenSlides>
  <MMClips>0</MMClips>
  <ScaleCrop>false</ScaleCrop>
  <HeadingPairs>
    <vt:vector size="4" baseType="variant">
      <vt:variant>
        <vt:lpstr>Design</vt:lpstr>
      </vt:variant>
      <vt:variant>
        <vt:i4>7</vt:i4>
      </vt:variant>
      <vt:variant>
        <vt:lpstr>Folientitel</vt:lpstr>
      </vt:variant>
      <vt:variant>
        <vt:i4>5</vt:i4>
      </vt:variant>
    </vt:vector>
  </HeadingPairs>
  <TitlesOfParts>
    <vt:vector size="12" baseType="lpstr">
      <vt:lpstr>Design IHGP 1</vt:lpstr>
      <vt:lpstr>Design IHGP 2</vt:lpstr>
      <vt:lpstr>Design IHGP 3</vt:lpstr>
      <vt:lpstr>Design IHGP 4</vt:lpstr>
      <vt:lpstr>Bildplatzhalter</vt:lpstr>
      <vt:lpstr>1_ohneBild</vt:lpstr>
      <vt:lpstr>1_Bildplatzhalter</vt:lpstr>
      <vt:lpstr>Ist der Einnahmeausfall gedeckt?</vt:lpstr>
      <vt:lpstr>Umgang mit Mitarbeiter</vt:lpstr>
      <vt:lpstr>Kurzarbeit</vt:lpstr>
      <vt:lpstr>Bank und Liquidität</vt:lpstr>
      <vt:lpstr>Steuern und Finanzamt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Hinzuschätzungen in der Betriebsprüfung erfolgreich abwehren</dc:title>
  <dc:creator>Polat, Melsa Dilan</dc:creator>
  <cp:lastModifiedBy>WORKSTATION2</cp:lastModifiedBy>
  <cp:revision>52</cp:revision>
  <dcterms:created xsi:type="dcterms:W3CDTF">2020-03-06T10:45:05Z</dcterms:created>
  <dcterms:modified xsi:type="dcterms:W3CDTF">2020-03-16T14:00:18Z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V-DMS_DOKU_NR">
    <vt:lpwstr>410213</vt:lpwstr>
  </property>
  <property fmtid="{D5CDD505-2E9C-101B-9397-08002B2CF9AE}" pid="3" name="DATEV-DMS_BETREFF">
    <vt:lpwstr>Betriebsprüfung PP</vt:lpwstr>
  </property>
  <property fmtid="{D5CDD505-2E9C-101B-9397-08002B2CF9AE}" pid="4" name="DATEV-DMS_MANDANT_NR">
    <vt:lpwstr>100</vt:lpwstr>
  </property>
  <property fmtid="{D5CDD505-2E9C-101B-9397-08002B2CF9AE}" pid="5" name="DATEV-DMS_MANDANT_BEZ">
    <vt:lpwstr>HSP STEUER Berlin</vt:lpwstr>
  </property>
</Properties>
</file>